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theme/theme6.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7.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8.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9.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0.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1.xml" ContentType="application/vnd.openxmlformats-officedocument.theme+xml"/>
  <Override PartName="/ppt/slideLayouts/slideLayout90.xml" ContentType="application/vnd.openxmlformats-officedocument.presentationml.slideLayout+xml"/>
  <Override PartName="/ppt/theme/theme12.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1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16.xml" ContentType="application/vnd.openxmlformats-officedocument.theme+xml"/>
  <Override PartName="/ppt/slideLayouts/slideLayout128.xml" ContentType="application/vnd.openxmlformats-officedocument.presentationml.slideLayout+xml"/>
  <Override PartName="/ppt/theme/theme1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9" r:id="rId1"/>
    <p:sldMasterId id="2147483883" r:id="rId2"/>
    <p:sldMasterId id="2147483902" r:id="rId3"/>
    <p:sldMasterId id="2147483904" r:id="rId4"/>
    <p:sldMasterId id="2147483908" r:id="rId5"/>
    <p:sldMasterId id="2147483929" r:id="rId6"/>
    <p:sldMasterId id="2147483967" r:id="rId7"/>
    <p:sldMasterId id="2147483971" r:id="rId8"/>
    <p:sldMasterId id="2147483990" r:id="rId9"/>
    <p:sldMasterId id="2147483992" r:id="rId10"/>
    <p:sldMasterId id="2147483996" r:id="rId11"/>
    <p:sldMasterId id="2147484015" r:id="rId12"/>
    <p:sldMasterId id="2147484017" r:id="rId13"/>
    <p:sldMasterId id="2147484022" r:id="rId14"/>
    <p:sldMasterId id="2147484034" r:id="rId15"/>
    <p:sldMasterId id="2147484038" r:id="rId16"/>
    <p:sldMasterId id="2147484058" r:id="rId17"/>
    <p:sldMasterId id="2147484119" r:id="rId18"/>
  </p:sldMasterIdLst>
  <p:sldIdLst>
    <p:sldId id="257" r:id="rId19"/>
    <p:sldId id="258" r:id="rId20"/>
    <p:sldId id="259" r:id="rId21"/>
    <p:sldId id="260" r:id="rId22"/>
    <p:sldId id="261" r:id="rId23"/>
    <p:sldId id="284" r:id="rId24"/>
    <p:sldId id="263" r:id="rId25"/>
    <p:sldId id="264" r:id="rId26"/>
    <p:sldId id="265" r:id="rId27"/>
    <p:sldId id="285" r:id="rId28"/>
    <p:sldId id="267" r:id="rId29"/>
    <p:sldId id="268" r:id="rId30"/>
    <p:sldId id="269" r:id="rId31"/>
    <p:sldId id="286"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6C7C7C-DB84-40CB-8CB3-6AD760ED3513}">
          <p14:sldIdLst>
            <p14:sldId id="257"/>
            <p14:sldId id="258"/>
            <p14:sldId id="259"/>
            <p14:sldId id="260"/>
            <p14:sldId id="261"/>
            <p14:sldId id="284"/>
            <p14:sldId id="263"/>
            <p14:sldId id="264"/>
            <p14:sldId id="265"/>
            <p14:sldId id="285"/>
            <p14:sldId id="267"/>
            <p14:sldId id="268"/>
            <p14:sldId id="269"/>
            <p14:sldId id="286"/>
            <p14:sldId id="270"/>
            <p14:sldId id="271"/>
            <p14:sldId id="272"/>
            <p14:sldId id="273"/>
            <p14:sldId id="274"/>
            <p14:sldId id="275"/>
            <p14:sldId id="276"/>
            <p14:sldId id="277"/>
            <p14:sldId id="278"/>
            <p14:sldId id="279"/>
            <p14:sldId id="280"/>
            <p14:sldId id="281"/>
            <p14:sldId id="282"/>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8A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viewProps" Target="viewProps.xml"/><Relationship Id="rId8" Type="http://schemas.openxmlformats.org/officeDocument/2006/relationships/slideMaster" Target="slideMasters/slideMaster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1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1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6430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9384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937D59-5EDB-4C39-B697-625748F703B6}" type="datetimeFigureOut">
              <a:rPr lang="en-US" smtClean="0"/>
              <a:t>10/11/2023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378397504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37D59-5EDB-4C39-B697-625748F703B6}" type="datetimeFigureOut">
              <a:rPr lang="en-US" smtClean="0"/>
              <a:t>10/11/2023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116440799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1"/>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0"/>
            <a:ext cx="4011084" cy="46905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131971583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7267"/>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dirty="0"/>
              <a:t>Click icon to add picture</a:t>
            </a:r>
          </a:p>
        </p:txBody>
      </p:sp>
      <p:sp>
        <p:nvSpPr>
          <p:cNvPr id="4" name="Text Placeholder 3"/>
          <p:cNvSpPr>
            <a:spLocks noGrp="1"/>
          </p:cNvSpPr>
          <p:nvPr>
            <p:ph type="body" sz="half" idx="2"/>
          </p:nvPr>
        </p:nvSpPr>
        <p:spPr>
          <a:xfrm>
            <a:off x="2389717" y="5367867"/>
            <a:ext cx="7315200" cy="8043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108889456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37D59-5EDB-4C39-B697-625748F703B6}" type="datetimeFigureOut">
              <a:rPr lang="en-US" smtClean="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83552610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7"/>
            <a:ext cx="2743200" cy="58504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5167"/>
            <a:ext cx="8026400" cy="58504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37D59-5EDB-4C39-B697-625748F703B6}" type="datetimeFigureOut">
              <a:rPr lang="en-US" smtClean="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17770663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548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12065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4F5910-56B7-4675-9D9D-D40B2640368D}" type="datetimeFigureOut">
              <a:rPr lang="en-US" smtClean="0"/>
              <a:t>10/11/2023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561B0D3-001B-4F6C-AA32-6D9DDEFE4A8C}" type="slidenum">
              <a:rPr lang="en-US" smtClean="0"/>
              <a:t>‹#›</a:t>
            </a:fld>
            <a:endParaRPr lang="en-US" dirty="0"/>
          </a:p>
        </p:txBody>
      </p:sp>
    </p:spTree>
    <p:extLst>
      <p:ext uri="{BB962C8B-B14F-4D97-AF65-F5344CB8AC3E}">
        <p14:creationId xmlns:p14="http://schemas.microsoft.com/office/powerpoint/2010/main" val="259695534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897113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2" name="Group 57">
            <a:extLst>
              <a:ext uri="{FF2B5EF4-FFF2-40B4-BE49-F238E27FC236}">
                <a16:creationId xmlns:a16="http://schemas.microsoft.com/office/drawing/2014/main" id="{2B911B9C-7AC0-4439-B279-941619F0ECE3}"/>
              </a:ext>
            </a:extLst>
          </p:cNvPr>
          <p:cNvGrpSpPr/>
          <p:nvPr userDrawn="1"/>
        </p:nvGrpSpPr>
        <p:grpSpPr>
          <a:xfrm>
            <a:off x="850796" y="2141886"/>
            <a:ext cx="2126862" cy="3673670"/>
            <a:chOff x="1438761" y="2033015"/>
            <a:chExt cx="1980000" cy="3420000"/>
          </a:xfrm>
        </p:grpSpPr>
        <p:sp>
          <p:nvSpPr>
            <p:cNvPr id="3" name="Rounded Rectangle 58">
              <a:extLst>
                <a:ext uri="{FF2B5EF4-FFF2-40B4-BE49-F238E27FC236}">
                  <a16:creationId xmlns:a16="http://schemas.microsoft.com/office/drawing/2014/main" id="{61D06D85-780B-4761-8162-4C1D9C032BDA}"/>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59">
              <a:extLst>
                <a:ext uri="{FF2B5EF4-FFF2-40B4-BE49-F238E27FC236}">
                  <a16:creationId xmlns:a16="http://schemas.microsoft.com/office/drawing/2014/main" id="{D4453C17-8DD9-443A-A2DC-035A73479185}"/>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oup 60">
              <a:extLst>
                <a:ext uri="{FF2B5EF4-FFF2-40B4-BE49-F238E27FC236}">
                  <a16:creationId xmlns:a16="http://schemas.microsoft.com/office/drawing/2014/main" id="{5927C0AF-C07D-41A9-8C1F-43B3A20E0406}"/>
                </a:ext>
              </a:extLst>
            </p:cNvPr>
            <p:cNvGrpSpPr/>
            <p:nvPr userDrawn="1"/>
          </p:nvGrpSpPr>
          <p:grpSpPr>
            <a:xfrm>
              <a:off x="2332851" y="5138854"/>
              <a:ext cx="191820" cy="211002"/>
              <a:chOff x="2453209" y="5151638"/>
              <a:chExt cx="191820" cy="211002"/>
            </a:xfrm>
          </p:grpSpPr>
          <p:sp>
            <p:nvSpPr>
              <p:cNvPr id="6" name="Oval 61">
                <a:extLst>
                  <a:ext uri="{FF2B5EF4-FFF2-40B4-BE49-F238E27FC236}">
                    <a16:creationId xmlns:a16="http://schemas.microsoft.com/office/drawing/2014/main" id="{AA7F0E01-A59A-4E72-8633-C4792131721B}"/>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62">
                <a:extLst>
                  <a:ext uri="{FF2B5EF4-FFF2-40B4-BE49-F238E27FC236}">
                    <a16:creationId xmlns:a16="http://schemas.microsoft.com/office/drawing/2014/main" id="{A75D6F9D-D687-45E5-9D5E-6EB8E7BC335F}"/>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 name="Group 51">
            <a:extLst>
              <a:ext uri="{FF2B5EF4-FFF2-40B4-BE49-F238E27FC236}">
                <a16:creationId xmlns:a16="http://schemas.microsoft.com/office/drawing/2014/main" id="{3FA90F74-9FBF-4B08-87AE-B7AB879D55A6}"/>
              </a:ext>
            </a:extLst>
          </p:cNvPr>
          <p:cNvGrpSpPr/>
          <p:nvPr userDrawn="1"/>
        </p:nvGrpSpPr>
        <p:grpSpPr>
          <a:xfrm>
            <a:off x="3428276" y="2108018"/>
            <a:ext cx="2126862" cy="3673670"/>
            <a:chOff x="1438761" y="2033015"/>
            <a:chExt cx="1980000" cy="3420000"/>
          </a:xfrm>
        </p:grpSpPr>
        <p:sp>
          <p:nvSpPr>
            <p:cNvPr id="9" name="Rounded Rectangle 52">
              <a:extLst>
                <a:ext uri="{FF2B5EF4-FFF2-40B4-BE49-F238E27FC236}">
                  <a16:creationId xmlns:a16="http://schemas.microsoft.com/office/drawing/2014/main" id="{F4467050-FB9C-4C00-80BB-25385546913C}"/>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53">
              <a:extLst>
                <a:ext uri="{FF2B5EF4-FFF2-40B4-BE49-F238E27FC236}">
                  <a16:creationId xmlns:a16="http://schemas.microsoft.com/office/drawing/2014/main" id="{BFB69184-F129-435E-B32E-F17440D56EB2}"/>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54">
              <a:extLst>
                <a:ext uri="{FF2B5EF4-FFF2-40B4-BE49-F238E27FC236}">
                  <a16:creationId xmlns:a16="http://schemas.microsoft.com/office/drawing/2014/main" id="{DD555917-2950-4962-9058-2940D91C30E3}"/>
                </a:ext>
              </a:extLst>
            </p:cNvPr>
            <p:cNvGrpSpPr/>
            <p:nvPr userDrawn="1"/>
          </p:nvGrpSpPr>
          <p:grpSpPr>
            <a:xfrm>
              <a:off x="2332851" y="5138854"/>
              <a:ext cx="191820" cy="211002"/>
              <a:chOff x="2453209" y="5151638"/>
              <a:chExt cx="191820" cy="211002"/>
            </a:xfrm>
          </p:grpSpPr>
          <p:sp>
            <p:nvSpPr>
              <p:cNvPr id="12" name="Oval 55">
                <a:extLst>
                  <a:ext uri="{FF2B5EF4-FFF2-40B4-BE49-F238E27FC236}">
                    <a16:creationId xmlns:a16="http://schemas.microsoft.com/office/drawing/2014/main" id="{E1347983-4020-4D04-98E2-432F47403A78}"/>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56">
                <a:extLst>
                  <a:ext uri="{FF2B5EF4-FFF2-40B4-BE49-F238E27FC236}">
                    <a16:creationId xmlns:a16="http://schemas.microsoft.com/office/drawing/2014/main" id="{A7373AD9-6765-49BA-BD27-010608BCFFF4}"/>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14" name="Picture Placeholder 9">
            <a:extLst>
              <a:ext uri="{FF2B5EF4-FFF2-40B4-BE49-F238E27FC236}">
                <a16:creationId xmlns:a16="http://schemas.microsoft.com/office/drawing/2014/main" id="{4C2C2A87-6608-4D3D-82ED-756E3E50D32D}"/>
              </a:ext>
            </a:extLst>
          </p:cNvPr>
          <p:cNvSpPr>
            <a:spLocks noGrp="1"/>
          </p:cNvSpPr>
          <p:nvPr>
            <p:ph type="pic" sz="quarter" idx="11" hasCustomPrompt="1"/>
          </p:nvPr>
        </p:nvSpPr>
        <p:spPr>
          <a:xfrm>
            <a:off x="4356027" y="2391378"/>
            <a:ext cx="1060913" cy="290555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5" name="Picture Placeholder 9">
            <a:extLst>
              <a:ext uri="{FF2B5EF4-FFF2-40B4-BE49-F238E27FC236}">
                <a16:creationId xmlns:a16="http://schemas.microsoft.com/office/drawing/2014/main" id="{F5143C5E-1F77-4730-8C65-48C0352E20BA}"/>
              </a:ext>
            </a:extLst>
          </p:cNvPr>
          <p:cNvSpPr>
            <a:spLocks noGrp="1"/>
          </p:cNvSpPr>
          <p:nvPr>
            <p:ph type="pic" sz="quarter" idx="12" hasCustomPrompt="1"/>
          </p:nvPr>
        </p:nvSpPr>
        <p:spPr>
          <a:xfrm>
            <a:off x="1002845" y="2440275"/>
            <a:ext cx="1087042" cy="29055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grpSp>
        <p:nvGrpSpPr>
          <p:cNvPr id="16" name="Group 5">
            <a:extLst>
              <a:ext uri="{FF2B5EF4-FFF2-40B4-BE49-F238E27FC236}">
                <a16:creationId xmlns:a16="http://schemas.microsoft.com/office/drawing/2014/main" id="{E5729333-E0A2-444C-B86D-6A6D786736BA}"/>
              </a:ext>
            </a:extLst>
          </p:cNvPr>
          <p:cNvGrpSpPr/>
          <p:nvPr userDrawn="1"/>
        </p:nvGrpSpPr>
        <p:grpSpPr>
          <a:xfrm>
            <a:off x="2077784" y="1970191"/>
            <a:ext cx="2304289" cy="3980137"/>
            <a:chOff x="1438761" y="2033015"/>
            <a:chExt cx="1980000" cy="3420000"/>
          </a:xfrm>
        </p:grpSpPr>
        <p:sp>
          <p:nvSpPr>
            <p:cNvPr id="17" name="Rounded Rectangle 41">
              <a:extLst>
                <a:ext uri="{FF2B5EF4-FFF2-40B4-BE49-F238E27FC236}">
                  <a16:creationId xmlns:a16="http://schemas.microsoft.com/office/drawing/2014/main" id="{00003B70-DA10-4423-AD78-81A864DDB2ED}"/>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42">
              <a:extLst>
                <a:ext uri="{FF2B5EF4-FFF2-40B4-BE49-F238E27FC236}">
                  <a16:creationId xmlns:a16="http://schemas.microsoft.com/office/drawing/2014/main" id="{57D1F3A3-CCDF-4586-AC47-BC39C66C2D8A}"/>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9" name="Group 6">
              <a:extLst>
                <a:ext uri="{FF2B5EF4-FFF2-40B4-BE49-F238E27FC236}">
                  <a16:creationId xmlns:a16="http://schemas.microsoft.com/office/drawing/2014/main" id="{6FD698D9-D6CA-45B2-9FBA-D5D87F51596E}"/>
                </a:ext>
              </a:extLst>
            </p:cNvPr>
            <p:cNvGrpSpPr/>
            <p:nvPr userDrawn="1"/>
          </p:nvGrpSpPr>
          <p:grpSpPr>
            <a:xfrm>
              <a:off x="2332851" y="5138854"/>
              <a:ext cx="191820" cy="211002"/>
              <a:chOff x="2453209" y="5151638"/>
              <a:chExt cx="191820" cy="211002"/>
            </a:xfrm>
          </p:grpSpPr>
          <p:sp>
            <p:nvSpPr>
              <p:cNvPr id="20" name="Oval 44">
                <a:extLst>
                  <a:ext uri="{FF2B5EF4-FFF2-40B4-BE49-F238E27FC236}">
                    <a16:creationId xmlns:a16="http://schemas.microsoft.com/office/drawing/2014/main" id="{E2F813C3-4DA9-4825-85E8-96B2B7FF8D8D}"/>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45">
                <a:extLst>
                  <a:ext uri="{FF2B5EF4-FFF2-40B4-BE49-F238E27FC236}">
                    <a16:creationId xmlns:a16="http://schemas.microsoft.com/office/drawing/2014/main" id="{46316A48-316C-410A-9713-1489C834A9B0}"/>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2" name="Picture Placeholder 9">
            <a:extLst>
              <a:ext uri="{FF2B5EF4-FFF2-40B4-BE49-F238E27FC236}">
                <a16:creationId xmlns:a16="http://schemas.microsoft.com/office/drawing/2014/main" id="{E584DD74-8F2B-4880-8D84-F5C079E309F5}"/>
              </a:ext>
            </a:extLst>
          </p:cNvPr>
          <p:cNvSpPr>
            <a:spLocks noGrp="1"/>
          </p:cNvSpPr>
          <p:nvPr>
            <p:ph type="pic" sz="quarter" idx="10" hasCustomPrompt="1"/>
          </p:nvPr>
        </p:nvSpPr>
        <p:spPr>
          <a:xfrm>
            <a:off x="2217448" y="2301827"/>
            <a:ext cx="2023386" cy="3142249"/>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3" name="Text Placeholder 9">
            <a:extLst>
              <a:ext uri="{FF2B5EF4-FFF2-40B4-BE49-F238E27FC236}">
                <a16:creationId xmlns:a16="http://schemas.microsoft.com/office/drawing/2014/main" id="{237A4EB9-6FB0-4B0C-AA6A-4E6470E80F17}"/>
              </a:ext>
            </a:extLst>
          </p:cNvPr>
          <p:cNvSpPr>
            <a:spLocks noGrp="1"/>
          </p:cNvSpPr>
          <p:nvPr>
            <p:ph type="body" sz="quarter" idx="13"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2348138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4309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1127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Picture Placeholder 16">
            <a:extLst>
              <a:ext uri="{FF2B5EF4-FFF2-40B4-BE49-F238E27FC236}">
                <a16:creationId xmlns:a16="http://schemas.microsoft.com/office/drawing/2014/main" id="{27E0B720-1E75-4213-8D37-ED92244A47E8}"/>
              </a:ext>
            </a:extLst>
          </p:cNvPr>
          <p:cNvSpPr>
            <a:spLocks noGrp="1"/>
          </p:cNvSpPr>
          <p:nvPr>
            <p:ph type="pic" sz="quarter" idx="12" hasCustomPrompt="1"/>
          </p:nvPr>
        </p:nvSpPr>
        <p:spPr>
          <a:xfrm>
            <a:off x="708115" y="1778447"/>
            <a:ext cx="3045281" cy="245391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a:t>
            </a:r>
            <a:endParaRPr lang="ko-KR" altLang="en-US" dirty="0"/>
          </a:p>
        </p:txBody>
      </p:sp>
      <p:sp>
        <p:nvSpPr>
          <p:cNvPr id="5" name="Picture Placeholder 16">
            <a:extLst>
              <a:ext uri="{FF2B5EF4-FFF2-40B4-BE49-F238E27FC236}">
                <a16:creationId xmlns:a16="http://schemas.microsoft.com/office/drawing/2014/main" id="{326CFD35-3E52-4EEE-9073-3E04E89882A0}"/>
              </a:ext>
            </a:extLst>
          </p:cNvPr>
          <p:cNvSpPr>
            <a:spLocks noGrp="1"/>
          </p:cNvSpPr>
          <p:nvPr>
            <p:ph type="pic" sz="quarter" idx="13" hasCustomPrompt="1"/>
          </p:nvPr>
        </p:nvSpPr>
        <p:spPr>
          <a:xfrm>
            <a:off x="4661806" y="1767561"/>
            <a:ext cx="3045281" cy="245391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a:t>
            </a:r>
            <a:endParaRPr lang="ko-KR" altLang="en-US" dirty="0"/>
          </a:p>
        </p:txBody>
      </p:sp>
      <p:sp>
        <p:nvSpPr>
          <p:cNvPr id="6" name="Picture Placeholder 16">
            <a:extLst>
              <a:ext uri="{FF2B5EF4-FFF2-40B4-BE49-F238E27FC236}">
                <a16:creationId xmlns:a16="http://schemas.microsoft.com/office/drawing/2014/main" id="{6DD4EAD4-8B5A-4F3F-8C30-65EA47594963}"/>
              </a:ext>
            </a:extLst>
          </p:cNvPr>
          <p:cNvSpPr>
            <a:spLocks noGrp="1"/>
          </p:cNvSpPr>
          <p:nvPr>
            <p:ph type="pic" sz="quarter" idx="14" hasCustomPrompt="1"/>
          </p:nvPr>
        </p:nvSpPr>
        <p:spPr>
          <a:xfrm>
            <a:off x="8615496" y="1767561"/>
            <a:ext cx="3045281" cy="245391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a:t>
            </a:r>
            <a:endParaRPr lang="ko-KR" altLang="en-US" dirty="0"/>
          </a:p>
        </p:txBody>
      </p:sp>
      <p:sp>
        <p:nvSpPr>
          <p:cNvPr id="7" name="Rectangle 6">
            <a:extLst>
              <a:ext uri="{FF2B5EF4-FFF2-40B4-BE49-F238E27FC236}">
                <a16:creationId xmlns:a16="http://schemas.microsoft.com/office/drawing/2014/main" id="{C813FA89-7218-4398-8834-4790A96576DA}"/>
              </a:ext>
            </a:extLst>
          </p:cNvPr>
          <p:cNvSpPr/>
          <p:nvPr userDrawn="1"/>
        </p:nvSpPr>
        <p:spPr>
          <a:xfrm>
            <a:off x="0" y="0"/>
            <a:ext cx="12192000" cy="1063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ext Placeholder 9">
            <a:extLst>
              <a:ext uri="{FF2B5EF4-FFF2-40B4-BE49-F238E27FC236}">
                <a16:creationId xmlns:a16="http://schemas.microsoft.com/office/drawing/2014/main" id="{8D25558F-1F89-4587-9F93-80058F2ADB63}"/>
              </a:ext>
            </a:extLst>
          </p:cNvPr>
          <p:cNvSpPr>
            <a:spLocks noGrp="1"/>
          </p:cNvSpPr>
          <p:nvPr>
            <p:ph type="body" sz="quarter" idx="10" hasCustomPrompt="1"/>
          </p:nvPr>
        </p:nvSpPr>
        <p:spPr>
          <a:xfrm>
            <a:off x="847945" y="236430"/>
            <a:ext cx="10839229"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Our Team Style</a:t>
            </a:r>
          </a:p>
        </p:txBody>
      </p:sp>
    </p:spTree>
    <p:extLst>
      <p:ext uri="{BB962C8B-B14F-4D97-AF65-F5344CB8AC3E}">
        <p14:creationId xmlns:p14="http://schemas.microsoft.com/office/powerpoint/2010/main" val="81740087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123B280A-3972-449C-B2CA-98F56448F1AE}"/>
              </a:ext>
            </a:extLst>
          </p:cNvPr>
          <p:cNvSpPr>
            <a:spLocks noGrp="1"/>
          </p:cNvSpPr>
          <p:nvPr>
            <p:ph type="pic" sz="quarter" idx="10" hasCustomPrompt="1"/>
          </p:nvPr>
        </p:nvSpPr>
        <p:spPr>
          <a:xfrm>
            <a:off x="3353072" y="2"/>
            <a:ext cx="5472876" cy="6857999"/>
          </a:xfrm>
          <a:custGeom>
            <a:avLst/>
            <a:gdLst>
              <a:gd name="connsiteX0" fmla="*/ 1236560 w 5472876"/>
              <a:gd name="connsiteY0" fmla="*/ 0 h 6857999"/>
              <a:gd name="connsiteX1" fmla="*/ 5472876 w 5472876"/>
              <a:gd name="connsiteY1" fmla="*/ 0 h 6857999"/>
              <a:gd name="connsiteX2" fmla="*/ 4236316 w 5472876"/>
              <a:gd name="connsiteY2" fmla="*/ 6857999 h 6857999"/>
              <a:gd name="connsiteX3" fmla="*/ 0 w 5472876"/>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472876" h="6857999">
                <a:moveTo>
                  <a:pt x="1236560" y="0"/>
                </a:moveTo>
                <a:lnTo>
                  <a:pt x="5472876" y="0"/>
                </a:lnTo>
                <a:lnTo>
                  <a:pt x="4236316" y="6857999"/>
                </a:lnTo>
                <a:lnTo>
                  <a:pt x="0" y="6857999"/>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a:t>
            </a:r>
            <a:endParaRPr lang="ko-KR" altLang="en-US" dirty="0"/>
          </a:p>
        </p:txBody>
      </p:sp>
    </p:spTree>
    <p:extLst>
      <p:ext uri="{BB962C8B-B14F-4D97-AF65-F5344CB8AC3E}">
        <p14:creationId xmlns:p14="http://schemas.microsoft.com/office/powerpoint/2010/main" val="81509407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7840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E814CFC6-F2C3-4CB1-B202-9203DF6AF0AA}"/>
              </a:ext>
            </a:extLst>
          </p:cNvPr>
          <p:cNvSpPr/>
          <p:nvPr userDrawn="1"/>
        </p:nvSpPr>
        <p:spPr>
          <a:xfrm>
            <a:off x="356152" y="556591"/>
            <a:ext cx="11479696" cy="6042992"/>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그림 개체 틀 2">
            <a:extLst>
              <a:ext uri="{FF2B5EF4-FFF2-40B4-BE49-F238E27FC236}">
                <a16:creationId xmlns:a16="http://schemas.microsoft.com/office/drawing/2014/main" id="{1E8984C3-B4BF-4F2B-B03A-4A1A78943C11}"/>
              </a:ext>
            </a:extLst>
          </p:cNvPr>
          <p:cNvSpPr>
            <a:spLocks noGrp="1"/>
          </p:cNvSpPr>
          <p:nvPr>
            <p:ph type="pic" sz="quarter" idx="14" hasCustomPrompt="1"/>
          </p:nvPr>
        </p:nvSpPr>
        <p:spPr>
          <a:xfrm>
            <a:off x="648129" y="3170583"/>
            <a:ext cx="1089574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423538118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55548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04F0D45E-2F35-4179-B1D0-9664C81CFE57}"/>
              </a:ext>
            </a:extLst>
          </p:cNvPr>
          <p:cNvGrpSpPr/>
          <p:nvPr userDrawn="1"/>
        </p:nvGrpSpPr>
        <p:grpSpPr>
          <a:xfrm rot="20607542">
            <a:off x="1230145" y="1088987"/>
            <a:ext cx="2580306" cy="4655566"/>
            <a:chOff x="4789978" y="1099366"/>
            <a:chExt cx="2580306" cy="4655566"/>
          </a:xfrm>
          <a:effectLst>
            <a:outerShdw blurRad="63500" sx="102000" sy="102000" algn="ctr" rotWithShape="0">
              <a:prstClr val="black">
                <a:alpha val="40000"/>
              </a:prstClr>
            </a:outerShdw>
          </a:effectLst>
        </p:grpSpPr>
        <p:sp>
          <p:nvSpPr>
            <p:cNvPr id="3" name="Graphic 2">
              <a:extLst>
                <a:ext uri="{FF2B5EF4-FFF2-40B4-BE49-F238E27FC236}">
                  <a16:creationId xmlns:a16="http://schemas.microsoft.com/office/drawing/2014/main" id="{736B5D70-F3A8-4796-B653-235423D34C6A}"/>
                </a:ext>
              </a:extLst>
            </p:cNvPr>
            <p:cNvSpPr/>
            <p:nvPr/>
          </p:nvSpPr>
          <p:spPr>
            <a:xfrm>
              <a:off x="4793972" y="1099366"/>
              <a:ext cx="2573455" cy="4655566"/>
            </a:xfrm>
            <a:custGeom>
              <a:avLst/>
              <a:gdLst>
                <a:gd name="connsiteX0" fmla="*/ 2940654 w 3387838"/>
                <a:gd name="connsiteY0" fmla="*/ 6858876 h 6858875"/>
                <a:gd name="connsiteX1" fmla="*/ 447185 w 3387838"/>
                <a:gd name="connsiteY1" fmla="*/ 6858876 h 6858875"/>
                <a:gd name="connsiteX2" fmla="*/ 0 w 3387838"/>
                <a:gd name="connsiteY2" fmla="*/ 6411691 h 6858875"/>
                <a:gd name="connsiteX3" fmla="*/ 0 w 3387838"/>
                <a:gd name="connsiteY3" fmla="*/ 447185 h 6858875"/>
                <a:gd name="connsiteX4" fmla="*/ 447185 w 3387838"/>
                <a:gd name="connsiteY4" fmla="*/ 0 h 6858875"/>
                <a:gd name="connsiteX5" fmla="*/ 2940654 w 3387838"/>
                <a:gd name="connsiteY5" fmla="*/ 0 h 6858875"/>
                <a:gd name="connsiteX6" fmla="*/ 3387838 w 3387838"/>
                <a:gd name="connsiteY6" fmla="*/ 447185 h 6858875"/>
                <a:gd name="connsiteX7" fmla="*/ 3387838 w 3387838"/>
                <a:gd name="connsiteY7" fmla="*/ 6411759 h 6858875"/>
                <a:gd name="connsiteX8" fmla="*/ 2940654 w 3387838"/>
                <a:gd name="connsiteY8" fmla="*/ 6858876 h 685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838" h="6858875">
                  <a:moveTo>
                    <a:pt x="2940654" y="6858876"/>
                  </a:moveTo>
                  <a:lnTo>
                    <a:pt x="447185" y="6858876"/>
                  </a:lnTo>
                  <a:cubicBezTo>
                    <a:pt x="200216" y="6858876"/>
                    <a:pt x="0" y="6658660"/>
                    <a:pt x="0" y="6411691"/>
                  </a:cubicBezTo>
                  <a:lnTo>
                    <a:pt x="0" y="447185"/>
                  </a:lnTo>
                  <a:cubicBezTo>
                    <a:pt x="67" y="200216"/>
                    <a:pt x="200216" y="0"/>
                    <a:pt x="447185" y="0"/>
                  </a:cubicBezTo>
                  <a:lnTo>
                    <a:pt x="2940654" y="0"/>
                  </a:lnTo>
                  <a:cubicBezTo>
                    <a:pt x="3187622" y="0"/>
                    <a:pt x="3387838" y="200216"/>
                    <a:pt x="3387838" y="447185"/>
                  </a:cubicBezTo>
                  <a:lnTo>
                    <a:pt x="3387838" y="6411759"/>
                  </a:lnTo>
                  <a:cubicBezTo>
                    <a:pt x="3387771" y="6658660"/>
                    <a:pt x="3187555" y="6858876"/>
                    <a:pt x="2940654" y="6858876"/>
                  </a:cubicBezTo>
                  <a:close/>
                </a:path>
              </a:pathLst>
            </a:custGeom>
            <a:solidFill>
              <a:srgbClr val="D0D4D8"/>
            </a:solidFill>
            <a:ln w="6728" cap="flat">
              <a:noFill/>
              <a:prstDash val="solid"/>
              <a:miter/>
            </a:ln>
          </p:spPr>
          <p:txBody>
            <a:bodyPr rtlCol="0" anchor="ctr"/>
            <a:lstStyle/>
            <a:p>
              <a:endParaRPr lang="en-US" dirty="0"/>
            </a:p>
          </p:txBody>
        </p:sp>
        <p:sp>
          <p:nvSpPr>
            <p:cNvPr id="4" name="Graphic 2">
              <a:extLst>
                <a:ext uri="{FF2B5EF4-FFF2-40B4-BE49-F238E27FC236}">
                  <a16:creationId xmlns:a16="http://schemas.microsoft.com/office/drawing/2014/main" id="{E0BA9E11-FBC5-4646-83E2-EFF84E5316F7}"/>
                </a:ext>
              </a:extLst>
            </p:cNvPr>
            <p:cNvSpPr/>
            <p:nvPr/>
          </p:nvSpPr>
          <p:spPr>
            <a:xfrm>
              <a:off x="4828452" y="1123785"/>
              <a:ext cx="2504495" cy="4606685"/>
            </a:xfrm>
            <a:custGeom>
              <a:avLst/>
              <a:gdLst>
                <a:gd name="connsiteX0" fmla="*/ 2858870 w 3305986"/>
                <a:gd name="connsiteY0" fmla="*/ 6786860 h 6786860"/>
                <a:gd name="connsiteX1" fmla="*/ 447185 w 3305986"/>
                <a:gd name="connsiteY1" fmla="*/ 6786860 h 6786860"/>
                <a:gd name="connsiteX2" fmla="*/ 0 w 3305986"/>
                <a:gd name="connsiteY2" fmla="*/ 6339676 h 6786860"/>
                <a:gd name="connsiteX3" fmla="*/ 0 w 3305986"/>
                <a:gd name="connsiteY3" fmla="*/ 447185 h 6786860"/>
                <a:gd name="connsiteX4" fmla="*/ 447185 w 3305986"/>
                <a:gd name="connsiteY4" fmla="*/ 0 h 6786860"/>
                <a:gd name="connsiteX5" fmla="*/ 2858802 w 3305986"/>
                <a:gd name="connsiteY5" fmla="*/ 0 h 6786860"/>
                <a:gd name="connsiteX6" fmla="*/ 3305987 w 3305986"/>
                <a:gd name="connsiteY6" fmla="*/ 447185 h 6786860"/>
                <a:gd name="connsiteX7" fmla="*/ 3305987 w 3305986"/>
                <a:gd name="connsiteY7" fmla="*/ 6339743 h 6786860"/>
                <a:gd name="connsiteX8" fmla="*/ 2858870 w 3305986"/>
                <a:gd name="connsiteY8" fmla="*/ 6786860 h 678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986" h="6786860">
                  <a:moveTo>
                    <a:pt x="2858870" y="6786860"/>
                  </a:moveTo>
                  <a:lnTo>
                    <a:pt x="447185" y="6786860"/>
                  </a:lnTo>
                  <a:cubicBezTo>
                    <a:pt x="200216" y="6786860"/>
                    <a:pt x="0" y="6586644"/>
                    <a:pt x="0" y="6339676"/>
                  </a:cubicBezTo>
                  <a:lnTo>
                    <a:pt x="0" y="447185"/>
                  </a:lnTo>
                  <a:cubicBezTo>
                    <a:pt x="0" y="200216"/>
                    <a:pt x="200216" y="0"/>
                    <a:pt x="447185" y="0"/>
                  </a:cubicBezTo>
                  <a:lnTo>
                    <a:pt x="2858802" y="0"/>
                  </a:lnTo>
                  <a:cubicBezTo>
                    <a:pt x="3105771" y="0"/>
                    <a:pt x="3305987" y="200216"/>
                    <a:pt x="3305987" y="447185"/>
                  </a:cubicBezTo>
                  <a:lnTo>
                    <a:pt x="3305987" y="6339743"/>
                  </a:lnTo>
                  <a:cubicBezTo>
                    <a:pt x="3305987" y="6586644"/>
                    <a:pt x="3105771" y="6786860"/>
                    <a:pt x="2858870" y="6786860"/>
                  </a:cubicBezTo>
                  <a:close/>
                </a:path>
              </a:pathLst>
            </a:custGeom>
            <a:solidFill>
              <a:srgbClr val="070808"/>
            </a:solidFill>
            <a:ln w="6728" cap="flat">
              <a:noFill/>
              <a:prstDash val="solid"/>
              <a:miter/>
            </a:ln>
          </p:spPr>
          <p:txBody>
            <a:bodyPr rtlCol="0" anchor="ctr"/>
            <a:lstStyle/>
            <a:p>
              <a:endParaRPr lang="en-US" dirty="0"/>
            </a:p>
          </p:txBody>
        </p:sp>
        <p:sp>
          <p:nvSpPr>
            <p:cNvPr id="5" name="Graphic 2">
              <a:extLst>
                <a:ext uri="{FF2B5EF4-FFF2-40B4-BE49-F238E27FC236}">
                  <a16:creationId xmlns:a16="http://schemas.microsoft.com/office/drawing/2014/main" id="{71F8C366-2769-488F-AE99-D1A94C8EAE6A}"/>
                </a:ext>
              </a:extLst>
            </p:cNvPr>
            <p:cNvSpPr/>
            <p:nvPr/>
          </p:nvSpPr>
          <p:spPr>
            <a:xfrm>
              <a:off x="4888657" y="1203120"/>
              <a:ext cx="2384085" cy="4448058"/>
            </a:xfrm>
            <a:custGeom>
              <a:avLst/>
              <a:gdLst>
                <a:gd name="connsiteX0" fmla="*/ 2682906 w 3006269"/>
                <a:gd name="connsiteY0" fmla="*/ 0 h 6553162"/>
                <a:gd name="connsiteX1" fmla="*/ 2383121 w 3006269"/>
                <a:gd name="connsiteY1" fmla="*/ 0 h 6553162"/>
                <a:gd name="connsiteX2" fmla="*/ 2355366 w 3006269"/>
                <a:gd name="connsiteY2" fmla="*/ 27755 h 6553162"/>
                <a:gd name="connsiteX3" fmla="*/ 2355366 w 3006269"/>
                <a:gd name="connsiteY3" fmla="*/ 27755 h 6553162"/>
                <a:gd name="connsiteX4" fmla="*/ 2140599 w 3006269"/>
                <a:gd name="connsiteY4" fmla="*/ 242523 h 6553162"/>
                <a:gd name="connsiteX5" fmla="*/ 852197 w 3006269"/>
                <a:gd name="connsiteY5" fmla="*/ 242523 h 6553162"/>
                <a:gd name="connsiteX6" fmla="*/ 637430 w 3006269"/>
                <a:gd name="connsiteY6" fmla="*/ 27755 h 6553162"/>
                <a:gd name="connsiteX7" fmla="*/ 637430 w 3006269"/>
                <a:gd name="connsiteY7" fmla="*/ 27755 h 6553162"/>
                <a:gd name="connsiteX8" fmla="*/ 609675 w 3006269"/>
                <a:gd name="connsiteY8" fmla="*/ 0 h 6553162"/>
                <a:gd name="connsiteX9" fmla="*/ 323363 w 3006269"/>
                <a:gd name="connsiteY9" fmla="*/ 0 h 6553162"/>
                <a:gd name="connsiteX10" fmla="*/ 0 w 3006269"/>
                <a:gd name="connsiteY10" fmla="*/ 323363 h 6553162"/>
                <a:gd name="connsiteX11" fmla="*/ 0 w 3006269"/>
                <a:gd name="connsiteY11" fmla="*/ 6229799 h 6553162"/>
                <a:gd name="connsiteX12" fmla="*/ 323363 w 3006269"/>
                <a:gd name="connsiteY12" fmla="*/ 6553163 h 6553162"/>
                <a:gd name="connsiteX13" fmla="*/ 2682906 w 3006269"/>
                <a:gd name="connsiteY13" fmla="*/ 6553163 h 6553162"/>
                <a:gd name="connsiteX14" fmla="*/ 3006269 w 3006269"/>
                <a:gd name="connsiteY14" fmla="*/ 6229799 h 6553162"/>
                <a:gd name="connsiteX15" fmla="*/ 3006269 w 3006269"/>
                <a:gd name="connsiteY15" fmla="*/ 323363 h 6553162"/>
                <a:gd name="connsiteX16" fmla="*/ 2682906 w 3006269"/>
                <a:gd name="connsiteY16" fmla="*/ 0 h 655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6269" h="6553162">
                  <a:moveTo>
                    <a:pt x="2682906" y="0"/>
                  </a:moveTo>
                  <a:lnTo>
                    <a:pt x="2383121" y="0"/>
                  </a:lnTo>
                  <a:cubicBezTo>
                    <a:pt x="2367761" y="0"/>
                    <a:pt x="2355366" y="12463"/>
                    <a:pt x="2355366" y="27755"/>
                  </a:cubicBezTo>
                  <a:lnTo>
                    <a:pt x="2355366" y="27755"/>
                  </a:lnTo>
                  <a:cubicBezTo>
                    <a:pt x="2355366" y="146322"/>
                    <a:pt x="2259233" y="242523"/>
                    <a:pt x="2140599" y="242523"/>
                  </a:cubicBezTo>
                  <a:lnTo>
                    <a:pt x="852197" y="242523"/>
                  </a:lnTo>
                  <a:cubicBezTo>
                    <a:pt x="733631" y="242523"/>
                    <a:pt x="637430" y="146389"/>
                    <a:pt x="637430" y="27755"/>
                  </a:cubicBezTo>
                  <a:lnTo>
                    <a:pt x="637430" y="27755"/>
                  </a:lnTo>
                  <a:cubicBezTo>
                    <a:pt x="637430" y="12396"/>
                    <a:pt x="624967" y="0"/>
                    <a:pt x="609675" y="0"/>
                  </a:cubicBezTo>
                  <a:lnTo>
                    <a:pt x="323363" y="0"/>
                  </a:lnTo>
                  <a:cubicBezTo>
                    <a:pt x="144772" y="0"/>
                    <a:pt x="0" y="144773"/>
                    <a:pt x="0" y="323363"/>
                  </a:cubicBezTo>
                  <a:lnTo>
                    <a:pt x="0" y="6229799"/>
                  </a:lnTo>
                  <a:cubicBezTo>
                    <a:pt x="0" y="6408390"/>
                    <a:pt x="144772" y="6553163"/>
                    <a:pt x="323363" y="6553163"/>
                  </a:cubicBezTo>
                  <a:lnTo>
                    <a:pt x="2682906" y="6553163"/>
                  </a:lnTo>
                  <a:cubicBezTo>
                    <a:pt x="2861497" y="6553163"/>
                    <a:pt x="3006269" y="6408390"/>
                    <a:pt x="3006269" y="6229799"/>
                  </a:cubicBezTo>
                  <a:lnTo>
                    <a:pt x="3006269" y="323363"/>
                  </a:lnTo>
                  <a:cubicBezTo>
                    <a:pt x="3006269" y="144773"/>
                    <a:pt x="2861497" y="0"/>
                    <a:pt x="2682906" y="0"/>
                  </a:cubicBezTo>
                  <a:close/>
                </a:path>
              </a:pathLst>
            </a:custGeom>
            <a:solidFill>
              <a:schemeClr val="bg1">
                <a:lumMod val="85000"/>
              </a:schemeClr>
            </a:solidFill>
            <a:ln w="6728" cap="flat">
              <a:noFill/>
              <a:prstDash val="solid"/>
              <a:miter/>
            </a:ln>
          </p:spPr>
          <p:txBody>
            <a:bodyPr rtlCol="0" anchor="ctr"/>
            <a:lstStyle/>
            <a:p>
              <a:endParaRPr lang="en-US" dirty="0"/>
            </a:p>
          </p:txBody>
        </p:sp>
        <p:sp>
          <p:nvSpPr>
            <p:cNvPr id="6" name="Graphic 2">
              <a:extLst>
                <a:ext uri="{FF2B5EF4-FFF2-40B4-BE49-F238E27FC236}">
                  <a16:creationId xmlns:a16="http://schemas.microsoft.com/office/drawing/2014/main" id="{6125E872-0BD4-42E9-9762-16E35903C257}"/>
                </a:ext>
              </a:extLst>
            </p:cNvPr>
            <p:cNvSpPr/>
            <p:nvPr/>
          </p:nvSpPr>
          <p:spPr>
            <a:xfrm>
              <a:off x="4790433" y="1761624"/>
              <a:ext cx="18006" cy="158625"/>
            </a:xfrm>
            <a:custGeom>
              <a:avLst/>
              <a:gdLst>
                <a:gd name="connsiteX0" fmla="*/ 15158 w 23982"/>
                <a:gd name="connsiteY0" fmla="*/ 233697 h 233697"/>
                <a:gd name="connsiteX1" fmla="*/ 0 w 23982"/>
                <a:gd name="connsiteY1" fmla="*/ 233697 h 233697"/>
                <a:gd name="connsiteX2" fmla="*/ 0 w 23982"/>
                <a:gd name="connsiteY2" fmla="*/ 0 h 233697"/>
                <a:gd name="connsiteX3" fmla="*/ 15158 w 23982"/>
                <a:gd name="connsiteY3" fmla="*/ 0 h 233697"/>
                <a:gd name="connsiteX4" fmla="*/ 23983 w 23982"/>
                <a:gd name="connsiteY4" fmla="*/ 8825 h 233697"/>
                <a:gd name="connsiteX5" fmla="*/ 23983 w 23982"/>
                <a:gd name="connsiteY5" fmla="*/ 224805 h 233697"/>
                <a:gd name="connsiteX6" fmla="*/ 15158 w 23982"/>
                <a:gd name="connsiteY6" fmla="*/ 233697 h 23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2" h="233697">
                  <a:moveTo>
                    <a:pt x="15158" y="233697"/>
                  </a:moveTo>
                  <a:lnTo>
                    <a:pt x="0" y="233697"/>
                  </a:lnTo>
                  <a:lnTo>
                    <a:pt x="0" y="0"/>
                  </a:lnTo>
                  <a:lnTo>
                    <a:pt x="15158" y="0"/>
                  </a:lnTo>
                  <a:cubicBezTo>
                    <a:pt x="20008" y="0"/>
                    <a:pt x="23983" y="3975"/>
                    <a:pt x="23983" y="8825"/>
                  </a:cubicBezTo>
                  <a:lnTo>
                    <a:pt x="23983" y="224805"/>
                  </a:lnTo>
                  <a:cubicBezTo>
                    <a:pt x="23983" y="229723"/>
                    <a:pt x="20008" y="233697"/>
                    <a:pt x="15158" y="233697"/>
                  </a:cubicBezTo>
                  <a:close/>
                </a:path>
              </a:pathLst>
            </a:custGeom>
            <a:solidFill>
              <a:srgbClr val="364551"/>
            </a:solidFill>
            <a:ln w="6728" cap="flat">
              <a:noFill/>
              <a:prstDash val="solid"/>
              <a:miter/>
            </a:ln>
          </p:spPr>
          <p:txBody>
            <a:bodyPr rtlCol="0" anchor="ctr"/>
            <a:lstStyle/>
            <a:p>
              <a:endParaRPr lang="en-US" dirty="0"/>
            </a:p>
          </p:txBody>
        </p:sp>
        <p:sp>
          <p:nvSpPr>
            <p:cNvPr id="7" name="Graphic 2">
              <a:extLst>
                <a:ext uri="{FF2B5EF4-FFF2-40B4-BE49-F238E27FC236}">
                  <a16:creationId xmlns:a16="http://schemas.microsoft.com/office/drawing/2014/main" id="{1176D1B0-C7D8-4A5E-AAFD-ACDE2CE0A45C}"/>
                </a:ext>
              </a:extLst>
            </p:cNvPr>
            <p:cNvSpPr/>
            <p:nvPr/>
          </p:nvSpPr>
          <p:spPr>
            <a:xfrm>
              <a:off x="4790433" y="2101968"/>
              <a:ext cx="25137" cy="316382"/>
            </a:xfrm>
            <a:custGeom>
              <a:avLst/>
              <a:gdLst>
                <a:gd name="connsiteX0" fmla="*/ 24656 w 33481"/>
                <a:gd name="connsiteY0" fmla="*/ 466115 h 466115"/>
                <a:gd name="connsiteX1" fmla="*/ 10105 w 33481"/>
                <a:gd name="connsiteY1" fmla="*/ 466115 h 466115"/>
                <a:gd name="connsiteX2" fmla="*/ 0 w 33481"/>
                <a:gd name="connsiteY2" fmla="*/ 456010 h 466115"/>
                <a:gd name="connsiteX3" fmla="*/ 0 w 33481"/>
                <a:gd name="connsiteY3" fmla="*/ 10105 h 466115"/>
                <a:gd name="connsiteX4" fmla="*/ 10105 w 33481"/>
                <a:gd name="connsiteY4" fmla="*/ 0 h 466115"/>
                <a:gd name="connsiteX5" fmla="*/ 24656 w 33481"/>
                <a:gd name="connsiteY5" fmla="*/ 0 h 466115"/>
                <a:gd name="connsiteX6" fmla="*/ 33482 w 33481"/>
                <a:gd name="connsiteY6" fmla="*/ 8825 h 466115"/>
                <a:gd name="connsiteX7" fmla="*/ 33482 w 33481"/>
                <a:gd name="connsiteY7" fmla="*/ 457223 h 466115"/>
                <a:gd name="connsiteX8" fmla="*/ 24656 w 33481"/>
                <a:gd name="connsiteY8" fmla="*/ 466115 h 4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5">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3"/>
                  </a:lnTo>
                  <a:cubicBezTo>
                    <a:pt x="33482" y="462140"/>
                    <a:pt x="29507" y="466115"/>
                    <a:pt x="24656" y="466115"/>
                  </a:cubicBezTo>
                  <a:close/>
                </a:path>
              </a:pathLst>
            </a:custGeom>
            <a:solidFill>
              <a:srgbClr val="364551"/>
            </a:solidFill>
            <a:ln w="6728" cap="flat">
              <a:noFill/>
              <a:prstDash val="solid"/>
              <a:miter/>
            </a:ln>
          </p:spPr>
          <p:txBody>
            <a:bodyPr rtlCol="0" anchor="ctr"/>
            <a:lstStyle/>
            <a:p>
              <a:endParaRPr lang="en-US" dirty="0"/>
            </a:p>
          </p:txBody>
        </p:sp>
        <p:sp>
          <p:nvSpPr>
            <p:cNvPr id="8" name="Graphic 2">
              <a:extLst>
                <a:ext uri="{FF2B5EF4-FFF2-40B4-BE49-F238E27FC236}">
                  <a16:creationId xmlns:a16="http://schemas.microsoft.com/office/drawing/2014/main" id="{C01C5C8B-35F4-4B08-BAFD-521651D2CB3F}"/>
                </a:ext>
              </a:extLst>
            </p:cNvPr>
            <p:cNvSpPr/>
            <p:nvPr/>
          </p:nvSpPr>
          <p:spPr>
            <a:xfrm>
              <a:off x="4790484" y="2124694"/>
              <a:ext cx="14213" cy="264940"/>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dirty="0"/>
            </a:p>
          </p:txBody>
        </p:sp>
        <p:sp>
          <p:nvSpPr>
            <p:cNvPr id="9" name="Graphic 2">
              <a:extLst>
                <a:ext uri="{FF2B5EF4-FFF2-40B4-BE49-F238E27FC236}">
                  <a16:creationId xmlns:a16="http://schemas.microsoft.com/office/drawing/2014/main" id="{DA01C082-CCBD-4C62-BD07-77B5371FEFCB}"/>
                </a:ext>
              </a:extLst>
            </p:cNvPr>
            <p:cNvSpPr/>
            <p:nvPr/>
          </p:nvSpPr>
          <p:spPr>
            <a:xfrm>
              <a:off x="4789978" y="2524437"/>
              <a:ext cx="25137" cy="316382"/>
            </a:xfrm>
            <a:custGeom>
              <a:avLst/>
              <a:gdLst>
                <a:gd name="connsiteX0" fmla="*/ 24656 w 33481"/>
                <a:gd name="connsiteY0" fmla="*/ 466115 h 466114"/>
                <a:gd name="connsiteX1" fmla="*/ 10105 w 33481"/>
                <a:gd name="connsiteY1" fmla="*/ 466115 h 466114"/>
                <a:gd name="connsiteX2" fmla="*/ 0 w 33481"/>
                <a:gd name="connsiteY2" fmla="*/ 456010 h 466114"/>
                <a:gd name="connsiteX3" fmla="*/ 0 w 33481"/>
                <a:gd name="connsiteY3" fmla="*/ 10105 h 466114"/>
                <a:gd name="connsiteX4" fmla="*/ 10105 w 33481"/>
                <a:gd name="connsiteY4" fmla="*/ 0 h 466114"/>
                <a:gd name="connsiteX5" fmla="*/ 24656 w 33481"/>
                <a:gd name="connsiteY5" fmla="*/ 0 h 466114"/>
                <a:gd name="connsiteX6" fmla="*/ 33482 w 33481"/>
                <a:gd name="connsiteY6" fmla="*/ 8825 h 466114"/>
                <a:gd name="connsiteX7" fmla="*/ 33482 w 33481"/>
                <a:gd name="connsiteY7" fmla="*/ 457222 h 466114"/>
                <a:gd name="connsiteX8" fmla="*/ 24656 w 33481"/>
                <a:gd name="connsiteY8" fmla="*/ 466115 h 46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4">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2"/>
                  </a:lnTo>
                  <a:cubicBezTo>
                    <a:pt x="33482" y="462208"/>
                    <a:pt x="29507" y="466115"/>
                    <a:pt x="24656" y="466115"/>
                  </a:cubicBezTo>
                  <a:close/>
                </a:path>
              </a:pathLst>
            </a:custGeom>
            <a:solidFill>
              <a:srgbClr val="364551"/>
            </a:solidFill>
            <a:ln w="6728" cap="flat">
              <a:noFill/>
              <a:prstDash val="solid"/>
              <a:miter/>
            </a:ln>
          </p:spPr>
          <p:txBody>
            <a:bodyPr rtlCol="0" anchor="ctr"/>
            <a:lstStyle/>
            <a:p>
              <a:endParaRPr lang="en-US" dirty="0"/>
            </a:p>
          </p:txBody>
        </p:sp>
        <p:sp>
          <p:nvSpPr>
            <p:cNvPr id="10" name="Graphic 2">
              <a:extLst>
                <a:ext uri="{FF2B5EF4-FFF2-40B4-BE49-F238E27FC236}">
                  <a16:creationId xmlns:a16="http://schemas.microsoft.com/office/drawing/2014/main" id="{0546ACF3-0F56-4411-9FE7-2AA7A70E8420}"/>
                </a:ext>
              </a:extLst>
            </p:cNvPr>
            <p:cNvSpPr/>
            <p:nvPr/>
          </p:nvSpPr>
          <p:spPr>
            <a:xfrm>
              <a:off x="4789978" y="2547163"/>
              <a:ext cx="14213" cy="264940"/>
            </a:xfrm>
            <a:custGeom>
              <a:avLst/>
              <a:gdLst>
                <a:gd name="connsiteX0" fmla="*/ 17718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718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718"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91" y="390327"/>
                    <a:pt x="17718" y="390327"/>
                  </a:cubicBezTo>
                  <a:close/>
                </a:path>
              </a:pathLst>
            </a:custGeom>
            <a:solidFill>
              <a:srgbClr val="FAFDFF"/>
            </a:solidFill>
            <a:ln w="6728" cap="flat">
              <a:noFill/>
              <a:prstDash val="solid"/>
              <a:miter/>
            </a:ln>
          </p:spPr>
          <p:txBody>
            <a:bodyPr rtlCol="0" anchor="ctr"/>
            <a:lstStyle/>
            <a:p>
              <a:endParaRPr lang="en-US" dirty="0"/>
            </a:p>
          </p:txBody>
        </p:sp>
        <p:sp>
          <p:nvSpPr>
            <p:cNvPr id="11" name="Graphic 2">
              <a:extLst>
                <a:ext uri="{FF2B5EF4-FFF2-40B4-BE49-F238E27FC236}">
                  <a16:creationId xmlns:a16="http://schemas.microsoft.com/office/drawing/2014/main" id="{F2B3B344-F546-419A-9D36-3BE613FE6D0B}"/>
                </a:ext>
              </a:extLst>
            </p:cNvPr>
            <p:cNvSpPr/>
            <p:nvPr/>
          </p:nvSpPr>
          <p:spPr>
            <a:xfrm>
              <a:off x="7345147" y="2208099"/>
              <a:ext cx="25137" cy="512047"/>
            </a:xfrm>
            <a:custGeom>
              <a:avLst/>
              <a:gdLst>
                <a:gd name="connsiteX0" fmla="*/ 24656 w 33481"/>
                <a:gd name="connsiteY0" fmla="*/ 754380 h 754380"/>
                <a:gd name="connsiteX1" fmla="*/ 10105 w 33481"/>
                <a:gd name="connsiteY1" fmla="*/ 754380 h 754380"/>
                <a:gd name="connsiteX2" fmla="*/ 0 w 33481"/>
                <a:gd name="connsiteY2" fmla="*/ 744275 h 754380"/>
                <a:gd name="connsiteX3" fmla="*/ 0 w 33481"/>
                <a:gd name="connsiteY3" fmla="*/ 10105 h 754380"/>
                <a:gd name="connsiteX4" fmla="*/ 10105 w 33481"/>
                <a:gd name="connsiteY4" fmla="*/ 0 h 754380"/>
                <a:gd name="connsiteX5" fmla="*/ 24656 w 33481"/>
                <a:gd name="connsiteY5" fmla="*/ 0 h 754380"/>
                <a:gd name="connsiteX6" fmla="*/ 33482 w 33481"/>
                <a:gd name="connsiteY6" fmla="*/ 8825 h 754380"/>
                <a:gd name="connsiteX7" fmla="*/ 33482 w 33481"/>
                <a:gd name="connsiteY7" fmla="*/ 745555 h 754380"/>
                <a:gd name="connsiteX8" fmla="*/ 24656 w 33481"/>
                <a:gd name="connsiteY8" fmla="*/ 754380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754380">
                  <a:moveTo>
                    <a:pt x="24656" y="754380"/>
                  </a:moveTo>
                  <a:lnTo>
                    <a:pt x="10105" y="754380"/>
                  </a:lnTo>
                  <a:cubicBezTo>
                    <a:pt x="4514" y="754380"/>
                    <a:pt x="0" y="749866"/>
                    <a:pt x="0" y="744275"/>
                  </a:cubicBezTo>
                  <a:lnTo>
                    <a:pt x="0" y="10105"/>
                  </a:lnTo>
                  <a:cubicBezTo>
                    <a:pt x="0" y="4514"/>
                    <a:pt x="4514" y="0"/>
                    <a:pt x="10105" y="0"/>
                  </a:cubicBezTo>
                  <a:lnTo>
                    <a:pt x="24656" y="0"/>
                  </a:lnTo>
                  <a:cubicBezTo>
                    <a:pt x="29507" y="0"/>
                    <a:pt x="33482" y="3975"/>
                    <a:pt x="33482" y="8825"/>
                  </a:cubicBezTo>
                  <a:lnTo>
                    <a:pt x="33482" y="745555"/>
                  </a:lnTo>
                  <a:cubicBezTo>
                    <a:pt x="33482" y="750405"/>
                    <a:pt x="29507" y="754380"/>
                    <a:pt x="24656" y="754380"/>
                  </a:cubicBezTo>
                  <a:close/>
                </a:path>
              </a:pathLst>
            </a:custGeom>
            <a:solidFill>
              <a:srgbClr val="8A9096"/>
            </a:solidFill>
            <a:ln w="6728" cap="flat">
              <a:noFill/>
              <a:prstDash val="solid"/>
              <a:miter/>
            </a:ln>
          </p:spPr>
          <p:txBody>
            <a:bodyPr rtlCol="0" anchor="ctr"/>
            <a:lstStyle/>
            <a:p>
              <a:pPr lvl="0"/>
              <a:endParaRPr lang="en-US" dirty="0"/>
            </a:p>
          </p:txBody>
        </p:sp>
        <p:sp>
          <p:nvSpPr>
            <p:cNvPr id="12" name="Graphic 2">
              <a:extLst>
                <a:ext uri="{FF2B5EF4-FFF2-40B4-BE49-F238E27FC236}">
                  <a16:creationId xmlns:a16="http://schemas.microsoft.com/office/drawing/2014/main" id="{4ADBC19B-2B39-4F3C-891F-1B91F46936CB}"/>
                </a:ext>
              </a:extLst>
            </p:cNvPr>
            <p:cNvSpPr/>
            <p:nvPr/>
          </p:nvSpPr>
          <p:spPr>
            <a:xfrm>
              <a:off x="7356071" y="2244908"/>
              <a:ext cx="14213" cy="428779"/>
            </a:xfrm>
            <a:custGeom>
              <a:avLst/>
              <a:gdLst>
                <a:gd name="connsiteX0" fmla="*/ 17650 w 18930"/>
                <a:gd name="connsiteY0" fmla="*/ 631704 h 631704"/>
                <a:gd name="connsiteX1" fmla="*/ 1886 w 18930"/>
                <a:gd name="connsiteY1" fmla="*/ 631704 h 631704"/>
                <a:gd name="connsiteX2" fmla="*/ 0 w 18930"/>
                <a:gd name="connsiteY2" fmla="*/ 629818 h 631704"/>
                <a:gd name="connsiteX3" fmla="*/ 0 w 18930"/>
                <a:gd name="connsiteY3" fmla="*/ 1886 h 631704"/>
                <a:gd name="connsiteX4" fmla="*/ 1886 w 18930"/>
                <a:gd name="connsiteY4" fmla="*/ 0 h 631704"/>
                <a:gd name="connsiteX5" fmla="*/ 17650 w 18930"/>
                <a:gd name="connsiteY5" fmla="*/ 0 h 631704"/>
                <a:gd name="connsiteX6" fmla="*/ 18930 w 18930"/>
                <a:gd name="connsiteY6" fmla="*/ 1280 h 631704"/>
                <a:gd name="connsiteX7" fmla="*/ 18930 w 18930"/>
                <a:gd name="connsiteY7" fmla="*/ 630491 h 631704"/>
                <a:gd name="connsiteX8" fmla="*/ 17650 w 18930"/>
                <a:gd name="connsiteY8" fmla="*/ 631704 h 63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631704">
                  <a:moveTo>
                    <a:pt x="17650" y="631704"/>
                  </a:moveTo>
                  <a:lnTo>
                    <a:pt x="1886" y="631704"/>
                  </a:lnTo>
                  <a:cubicBezTo>
                    <a:pt x="808" y="631704"/>
                    <a:pt x="0" y="630828"/>
                    <a:pt x="0" y="629818"/>
                  </a:cubicBezTo>
                  <a:lnTo>
                    <a:pt x="0" y="1886"/>
                  </a:lnTo>
                  <a:cubicBezTo>
                    <a:pt x="0" y="808"/>
                    <a:pt x="876" y="0"/>
                    <a:pt x="1886" y="0"/>
                  </a:cubicBezTo>
                  <a:lnTo>
                    <a:pt x="17650" y="0"/>
                  </a:lnTo>
                  <a:cubicBezTo>
                    <a:pt x="18324" y="0"/>
                    <a:pt x="18930" y="539"/>
                    <a:pt x="18930" y="1280"/>
                  </a:cubicBezTo>
                  <a:lnTo>
                    <a:pt x="18930" y="630491"/>
                  </a:lnTo>
                  <a:cubicBezTo>
                    <a:pt x="18863" y="631098"/>
                    <a:pt x="18324" y="631704"/>
                    <a:pt x="17650" y="631704"/>
                  </a:cubicBezTo>
                  <a:close/>
                </a:path>
              </a:pathLst>
            </a:custGeom>
            <a:solidFill>
              <a:srgbClr val="4A4C4D"/>
            </a:solidFill>
            <a:ln w="6728" cap="flat">
              <a:noFill/>
              <a:prstDash val="solid"/>
              <a:miter/>
            </a:ln>
          </p:spPr>
          <p:txBody>
            <a:bodyPr rtlCol="0" anchor="ctr"/>
            <a:lstStyle/>
            <a:p>
              <a:pPr lvl="0"/>
              <a:endParaRPr lang="en-US" dirty="0"/>
            </a:p>
          </p:txBody>
        </p:sp>
        <p:sp>
          <p:nvSpPr>
            <p:cNvPr id="13" name="Graphic 2">
              <a:extLst>
                <a:ext uri="{FF2B5EF4-FFF2-40B4-BE49-F238E27FC236}">
                  <a16:creationId xmlns:a16="http://schemas.microsoft.com/office/drawing/2014/main" id="{73442583-0ED2-4D10-A94D-A4D3BFFF6760}"/>
                </a:ext>
              </a:extLst>
            </p:cNvPr>
            <p:cNvSpPr/>
            <p:nvPr/>
          </p:nvSpPr>
          <p:spPr>
            <a:xfrm>
              <a:off x="7349951" y="3279292"/>
              <a:ext cx="20333" cy="350907"/>
            </a:xfrm>
            <a:custGeom>
              <a:avLst/>
              <a:gdLst>
                <a:gd name="connsiteX0" fmla="*/ 18257 w 27081"/>
                <a:gd name="connsiteY0" fmla="*/ 516977 h 516977"/>
                <a:gd name="connsiteX1" fmla="*/ 10105 w 27081"/>
                <a:gd name="connsiteY1" fmla="*/ 516977 h 516977"/>
                <a:gd name="connsiteX2" fmla="*/ 0 w 27081"/>
                <a:gd name="connsiteY2" fmla="*/ 506872 h 516977"/>
                <a:gd name="connsiteX3" fmla="*/ 0 w 27081"/>
                <a:gd name="connsiteY3" fmla="*/ 10105 h 516977"/>
                <a:gd name="connsiteX4" fmla="*/ 10105 w 27081"/>
                <a:gd name="connsiteY4" fmla="*/ 0 h 516977"/>
                <a:gd name="connsiteX5" fmla="*/ 18257 w 27081"/>
                <a:gd name="connsiteY5" fmla="*/ 0 h 516977"/>
                <a:gd name="connsiteX6" fmla="*/ 27082 w 27081"/>
                <a:gd name="connsiteY6" fmla="*/ 8825 h 516977"/>
                <a:gd name="connsiteX7" fmla="*/ 27082 w 27081"/>
                <a:gd name="connsiteY7" fmla="*/ 508152 h 516977"/>
                <a:gd name="connsiteX8" fmla="*/ 18257 w 27081"/>
                <a:gd name="connsiteY8" fmla="*/ 516977 h 5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81" h="516977">
                  <a:moveTo>
                    <a:pt x="18257" y="516977"/>
                  </a:moveTo>
                  <a:lnTo>
                    <a:pt x="10105" y="516977"/>
                  </a:lnTo>
                  <a:cubicBezTo>
                    <a:pt x="4514" y="516977"/>
                    <a:pt x="0" y="512464"/>
                    <a:pt x="0" y="506872"/>
                  </a:cubicBezTo>
                  <a:lnTo>
                    <a:pt x="0" y="10105"/>
                  </a:lnTo>
                  <a:cubicBezTo>
                    <a:pt x="0" y="4514"/>
                    <a:pt x="4514" y="0"/>
                    <a:pt x="10105" y="0"/>
                  </a:cubicBezTo>
                  <a:lnTo>
                    <a:pt x="18257" y="0"/>
                  </a:lnTo>
                  <a:cubicBezTo>
                    <a:pt x="23107" y="0"/>
                    <a:pt x="27082" y="3975"/>
                    <a:pt x="27082" y="8825"/>
                  </a:cubicBezTo>
                  <a:lnTo>
                    <a:pt x="27082" y="508152"/>
                  </a:lnTo>
                  <a:cubicBezTo>
                    <a:pt x="27082" y="513003"/>
                    <a:pt x="23107" y="516977"/>
                    <a:pt x="18257" y="516977"/>
                  </a:cubicBezTo>
                  <a:close/>
                </a:path>
              </a:pathLst>
            </a:custGeom>
            <a:solidFill>
              <a:srgbClr val="8A9096"/>
            </a:solidFill>
            <a:ln w="6728" cap="flat">
              <a:noFill/>
              <a:prstDash val="solid"/>
              <a:miter/>
            </a:ln>
          </p:spPr>
          <p:txBody>
            <a:bodyPr rtlCol="0" anchor="ctr"/>
            <a:lstStyle/>
            <a:p>
              <a:endParaRPr lang="en-US" dirty="0"/>
            </a:p>
          </p:txBody>
        </p:sp>
        <p:sp>
          <p:nvSpPr>
            <p:cNvPr id="14" name="Graphic 2">
              <a:extLst>
                <a:ext uri="{FF2B5EF4-FFF2-40B4-BE49-F238E27FC236}">
                  <a16:creationId xmlns:a16="http://schemas.microsoft.com/office/drawing/2014/main" id="{DB63A30A-B7A6-4606-A540-61D0D391874C}"/>
                </a:ext>
              </a:extLst>
            </p:cNvPr>
            <p:cNvSpPr/>
            <p:nvPr/>
          </p:nvSpPr>
          <p:spPr>
            <a:xfrm>
              <a:off x="7358753" y="3304487"/>
              <a:ext cx="11531" cy="293839"/>
            </a:xfrm>
            <a:custGeom>
              <a:avLst/>
              <a:gdLst>
                <a:gd name="connsiteX0" fmla="*/ 14080 w 15359"/>
                <a:gd name="connsiteY0" fmla="*/ 432903 h 432902"/>
                <a:gd name="connsiteX1" fmla="*/ 1886 w 15359"/>
                <a:gd name="connsiteY1" fmla="*/ 432903 h 432902"/>
                <a:gd name="connsiteX2" fmla="*/ 0 w 15359"/>
                <a:gd name="connsiteY2" fmla="*/ 431016 h 432902"/>
                <a:gd name="connsiteX3" fmla="*/ 0 w 15359"/>
                <a:gd name="connsiteY3" fmla="*/ 1886 h 432902"/>
                <a:gd name="connsiteX4" fmla="*/ 1886 w 15359"/>
                <a:gd name="connsiteY4" fmla="*/ 0 h 432902"/>
                <a:gd name="connsiteX5" fmla="*/ 14080 w 15359"/>
                <a:gd name="connsiteY5" fmla="*/ 0 h 432902"/>
                <a:gd name="connsiteX6" fmla="*/ 15360 w 15359"/>
                <a:gd name="connsiteY6" fmla="*/ 1280 h 432902"/>
                <a:gd name="connsiteX7" fmla="*/ 15360 w 15359"/>
                <a:gd name="connsiteY7" fmla="*/ 431690 h 432902"/>
                <a:gd name="connsiteX8" fmla="*/ 14080 w 15359"/>
                <a:gd name="connsiteY8" fmla="*/ 432903 h 4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 h="432902">
                  <a:moveTo>
                    <a:pt x="14080" y="432903"/>
                  </a:moveTo>
                  <a:lnTo>
                    <a:pt x="1886" y="432903"/>
                  </a:lnTo>
                  <a:cubicBezTo>
                    <a:pt x="808" y="432903"/>
                    <a:pt x="0" y="432027"/>
                    <a:pt x="0" y="431016"/>
                  </a:cubicBezTo>
                  <a:lnTo>
                    <a:pt x="0" y="1886"/>
                  </a:lnTo>
                  <a:cubicBezTo>
                    <a:pt x="0" y="808"/>
                    <a:pt x="876" y="0"/>
                    <a:pt x="1886" y="0"/>
                  </a:cubicBezTo>
                  <a:lnTo>
                    <a:pt x="14080" y="0"/>
                  </a:lnTo>
                  <a:cubicBezTo>
                    <a:pt x="14753" y="0"/>
                    <a:pt x="15360" y="539"/>
                    <a:pt x="15360" y="1280"/>
                  </a:cubicBezTo>
                  <a:lnTo>
                    <a:pt x="15360" y="431690"/>
                  </a:lnTo>
                  <a:cubicBezTo>
                    <a:pt x="15360" y="432364"/>
                    <a:pt x="14821" y="432903"/>
                    <a:pt x="14080" y="432903"/>
                  </a:cubicBezTo>
                  <a:close/>
                </a:path>
              </a:pathLst>
            </a:custGeom>
            <a:solidFill>
              <a:srgbClr val="4A4C4D"/>
            </a:solidFill>
            <a:ln w="6728" cap="flat">
              <a:noFill/>
              <a:prstDash val="solid"/>
              <a:miter/>
            </a:ln>
          </p:spPr>
          <p:txBody>
            <a:bodyPr rtlCol="0" anchor="ctr"/>
            <a:lstStyle/>
            <a:p>
              <a:endParaRPr lang="en-US" dirty="0"/>
            </a:p>
          </p:txBody>
        </p:sp>
        <p:grpSp>
          <p:nvGrpSpPr>
            <p:cNvPr id="15" name="Group 1">
              <a:extLst>
                <a:ext uri="{FF2B5EF4-FFF2-40B4-BE49-F238E27FC236}">
                  <a16:creationId xmlns:a16="http://schemas.microsoft.com/office/drawing/2014/main" id="{813585BB-D25C-433F-ADC1-F7DC3CCA0695}"/>
                </a:ext>
              </a:extLst>
            </p:cNvPr>
            <p:cNvGrpSpPr/>
            <p:nvPr userDrawn="1"/>
          </p:nvGrpSpPr>
          <p:grpSpPr>
            <a:xfrm>
              <a:off x="6503099" y="1178658"/>
              <a:ext cx="131097" cy="134444"/>
              <a:chOff x="6503099" y="1195231"/>
              <a:chExt cx="119701" cy="108213"/>
            </a:xfrm>
          </p:grpSpPr>
          <p:sp>
            <p:nvSpPr>
              <p:cNvPr id="17" name="Oval 26">
                <a:extLst>
                  <a:ext uri="{FF2B5EF4-FFF2-40B4-BE49-F238E27FC236}">
                    <a16:creationId xmlns:a16="http://schemas.microsoft.com/office/drawing/2014/main" id="{965DFD3E-259C-4418-849B-4FEC0861969E}"/>
                  </a:ext>
                </a:extLst>
              </p:cNvPr>
              <p:cNvSpPr>
                <a:spLocks noChangeAspect="1"/>
              </p:cNvSpPr>
              <p:nvPr/>
            </p:nvSpPr>
            <p:spPr>
              <a:xfrm>
                <a:off x="6503099" y="1195231"/>
                <a:ext cx="119701" cy="108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27">
                <a:extLst>
                  <a:ext uri="{FF2B5EF4-FFF2-40B4-BE49-F238E27FC236}">
                    <a16:creationId xmlns:a16="http://schemas.microsoft.com/office/drawing/2014/main" id="{30D50912-A8B3-40C1-ACF6-42BA0D26A279}"/>
                  </a:ext>
                </a:extLst>
              </p:cNvPr>
              <p:cNvSpPr>
                <a:spLocks noChangeAspect="1"/>
              </p:cNvSpPr>
              <p:nvPr/>
            </p:nvSpPr>
            <p:spPr>
              <a:xfrm>
                <a:off x="6510581" y="1201994"/>
                <a:ext cx="104739" cy="94686"/>
              </a:xfrm>
              <a:prstGeom prst="ellipse">
                <a:avLst/>
              </a:prstGeom>
              <a:solidFill>
                <a:srgbClr val="070808"/>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9" name="Oval 28">
                <a:extLst>
                  <a:ext uri="{FF2B5EF4-FFF2-40B4-BE49-F238E27FC236}">
                    <a16:creationId xmlns:a16="http://schemas.microsoft.com/office/drawing/2014/main" id="{AFC35217-7536-44A1-9999-31B6F62FD4BB}"/>
                  </a:ext>
                </a:extLst>
              </p:cNvPr>
              <p:cNvSpPr/>
              <p:nvPr/>
            </p:nvSpPr>
            <p:spPr>
              <a:xfrm>
                <a:off x="6537065" y="1225936"/>
                <a:ext cx="51770" cy="46802"/>
              </a:xfrm>
              <a:prstGeom prst="ellipse">
                <a:avLst/>
              </a:prstGeom>
              <a:solidFill>
                <a:schemeClr val="tx1">
                  <a:lumMod val="85000"/>
                  <a:lumOff val="15000"/>
                </a:schemeClr>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20" name="Oval 29">
                <a:extLst>
                  <a:ext uri="{FF2B5EF4-FFF2-40B4-BE49-F238E27FC236}">
                    <a16:creationId xmlns:a16="http://schemas.microsoft.com/office/drawing/2014/main" id="{DE82781A-F148-448D-8321-6CB94CBAB234}"/>
                  </a:ext>
                </a:extLst>
              </p:cNvPr>
              <p:cNvSpPr/>
              <p:nvPr/>
            </p:nvSpPr>
            <p:spPr>
              <a:xfrm>
                <a:off x="6549220" y="1236925"/>
                <a:ext cx="27463" cy="24827"/>
              </a:xfrm>
              <a:prstGeom prst="ellipse">
                <a:avLst/>
              </a:prstGeom>
              <a:solidFill>
                <a:srgbClr val="081422"/>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
          <p:nvSpPr>
            <p:cNvPr id="16" name="Graphic 2">
              <a:extLst>
                <a:ext uri="{FF2B5EF4-FFF2-40B4-BE49-F238E27FC236}">
                  <a16:creationId xmlns:a16="http://schemas.microsoft.com/office/drawing/2014/main" id="{0E09F8F6-80F3-41B0-B8C8-A152100E7553}"/>
                </a:ext>
              </a:extLst>
            </p:cNvPr>
            <p:cNvSpPr/>
            <p:nvPr userDrawn="1"/>
          </p:nvSpPr>
          <p:spPr>
            <a:xfrm flipH="1">
              <a:off x="4792220" y="1780535"/>
              <a:ext cx="9559" cy="120803"/>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dirty="0"/>
            </a:p>
          </p:txBody>
        </p:sp>
      </p:grpSp>
      <p:sp>
        <p:nvSpPr>
          <p:cNvPr id="21" name="Picture Placeholder 33">
            <a:extLst>
              <a:ext uri="{FF2B5EF4-FFF2-40B4-BE49-F238E27FC236}">
                <a16:creationId xmlns:a16="http://schemas.microsoft.com/office/drawing/2014/main" id="{0C8BBFD1-378B-45DB-A10C-F583DA9D6410}"/>
              </a:ext>
            </a:extLst>
          </p:cNvPr>
          <p:cNvSpPr>
            <a:spLocks noGrp="1"/>
          </p:cNvSpPr>
          <p:nvPr>
            <p:ph type="pic" idx="15" hasCustomPrompt="1"/>
          </p:nvPr>
        </p:nvSpPr>
        <p:spPr>
          <a:xfrm rot="20607542">
            <a:off x="1334537" y="1195446"/>
            <a:ext cx="2384085" cy="4448059"/>
          </a:xfrm>
          <a:custGeom>
            <a:avLst/>
            <a:gdLst>
              <a:gd name="connsiteX0" fmla="*/ 256439 w 2384085"/>
              <a:gd name="connsiteY0" fmla="*/ 0 h 4448059"/>
              <a:gd name="connsiteX1" fmla="*/ 483496 w 2384085"/>
              <a:gd name="connsiteY1" fmla="*/ 0 h 4448059"/>
              <a:gd name="connsiteX2" fmla="*/ 505506 w 2384085"/>
              <a:gd name="connsiteY2" fmla="*/ 18839 h 4448059"/>
              <a:gd name="connsiteX3" fmla="*/ 675825 w 2384085"/>
              <a:gd name="connsiteY3" fmla="*/ 164616 h 4448059"/>
              <a:gd name="connsiteX4" fmla="*/ 1697576 w 2384085"/>
              <a:gd name="connsiteY4" fmla="*/ 164616 h 4448059"/>
              <a:gd name="connsiteX5" fmla="*/ 1867894 w 2384085"/>
              <a:gd name="connsiteY5" fmla="*/ 18839 h 4448059"/>
              <a:gd name="connsiteX6" fmla="*/ 1889905 w 2384085"/>
              <a:gd name="connsiteY6" fmla="*/ 0 h 4448059"/>
              <a:gd name="connsiteX7" fmla="*/ 2127646 w 2384085"/>
              <a:gd name="connsiteY7" fmla="*/ 0 h 4448059"/>
              <a:gd name="connsiteX8" fmla="*/ 2384085 w 2384085"/>
              <a:gd name="connsiteY8" fmla="*/ 219488 h 4448059"/>
              <a:gd name="connsiteX9" fmla="*/ 2384085 w 2384085"/>
              <a:gd name="connsiteY9" fmla="*/ 4228571 h 4448059"/>
              <a:gd name="connsiteX10" fmla="*/ 2127646 w 2384085"/>
              <a:gd name="connsiteY10" fmla="*/ 4448059 h 4448059"/>
              <a:gd name="connsiteX11" fmla="*/ 256439 w 2384085"/>
              <a:gd name="connsiteY11" fmla="*/ 4448059 h 4448059"/>
              <a:gd name="connsiteX12" fmla="*/ 0 w 2384085"/>
              <a:gd name="connsiteY12" fmla="*/ 4228571 h 4448059"/>
              <a:gd name="connsiteX13" fmla="*/ 0 w 2384085"/>
              <a:gd name="connsiteY13" fmla="*/ 219488 h 4448059"/>
              <a:gd name="connsiteX14" fmla="*/ 256439 w 2384085"/>
              <a:gd name="connsiteY14" fmla="*/ 0 h 444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4085" h="4448059">
                <a:moveTo>
                  <a:pt x="256439" y="0"/>
                </a:moveTo>
                <a:lnTo>
                  <a:pt x="483496" y="0"/>
                </a:lnTo>
                <a:cubicBezTo>
                  <a:pt x="495623" y="0"/>
                  <a:pt x="505506" y="8414"/>
                  <a:pt x="505506" y="18839"/>
                </a:cubicBezTo>
                <a:cubicBezTo>
                  <a:pt x="505506" y="99364"/>
                  <a:pt x="581797" y="164616"/>
                  <a:pt x="675825" y="164616"/>
                </a:cubicBezTo>
                <a:lnTo>
                  <a:pt x="1697576" y="164616"/>
                </a:lnTo>
                <a:cubicBezTo>
                  <a:pt x="1791657" y="164616"/>
                  <a:pt x="1867894" y="99318"/>
                  <a:pt x="1867894" y="18839"/>
                </a:cubicBezTo>
                <a:cubicBezTo>
                  <a:pt x="1867894" y="8460"/>
                  <a:pt x="1877724" y="0"/>
                  <a:pt x="1889905" y="0"/>
                </a:cubicBezTo>
                <a:lnTo>
                  <a:pt x="2127646" y="0"/>
                </a:lnTo>
                <a:cubicBezTo>
                  <a:pt x="2269275" y="0"/>
                  <a:pt x="2384085" y="98267"/>
                  <a:pt x="2384085" y="219488"/>
                </a:cubicBezTo>
                <a:lnTo>
                  <a:pt x="2384085" y="4228571"/>
                </a:lnTo>
                <a:cubicBezTo>
                  <a:pt x="2384085" y="4349792"/>
                  <a:pt x="2269275" y="4448059"/>
                  <a:pt x="2127646" y="4448059"/>
                </a:cubicBezTo>
                <a:lnTo>
                  <a:pt x="256439" y="4448059"/>
                </a:lnTo>
                <a:cubicBezTo>
                  <a:pt x="114810" y="4448059"/>
                  <a:pt x="0" y="4349792"/>
                  <a:pt x="0" y="4228571"/>
                </a:cubicBezTo>
                <a:lnTo>
                  <a:pt x="0" y="219488"/>
                </a:lnTo>
                <a:cubicBezTo>
                  <a:pt x="0" y="98267"/>
                  <a:pt x="114810" y="0"/>
                  <a:pt x="256439" y="0"/>
                </a:cubicBezTo>
                <a:close/>
              </a:path>
            </a:pathLst>
          </a:custGeom>
          <a:solidFill>
            <a:schemeClr val="bg1">
              <a:lumMod val="95000"/>
            </a:schemeClr>
          </a:solidFill>
        </p:spPr>
        <p:txBody>
          <a:bodyPr wrap="square" anchor="ctr">
            <a:noAutofit/>
          </a:bodyPr>
          <a:lstStyle>
            <a:lvl1pPr marL="0" indent="0" algn="ctr">
              <a:buNone/>
              <a:defRPr sz="1400" baseline="0">
                <a:solidFill>
                  <a:schemeClr val="tx1">
                    <a:lumMod val="75000"/>
                    <a:lumOff val="25000"/>
                  </a:schemeClr>
                </a:solidFill>
                <a:effectLst/>
                <a:latin typeface="+mn-lt"/>
                <a:ea typeface="+mj-ea"/>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a:t>
            </a:r>
            <a:endParaRPr lang="ko-KR" altLang="en-US" dirty="0"/>
          </a:p>
        </p:txBody>
      </p:sp>
      <p:sp>
        <p:nvSpPr>
          <p:cNvPr id="22" name="Picture Placeholder 33">
            <a:extLst>
              <a:ext uri="{FF2B5EF4-FFF2-40B4-BE49-F238E27FC236}">
                <a16:creationId xmlns:a16="http://schemas.microsoft.com/office/drawing/2014/main" id="{B727642B-F923-45A1-9C5B-6DF5B41C470E}"/>
              </a:ext>
            </a:extLst>
          </p:cNvPr>
          <p:cNvSpPr>
            <a:spLocks noGrp="1"/>
          </p:cNvSpPr>
          <p:nvPr>
            <p:ph type="pic" idx="14" hasCustomPrompt="1"/>
          </p:nvPr>
        </p:nvSpPr>
        <p:spPr>
          <a:xfrm>
            <a:off x="2884595" y="1396325"/>
            <a:ext cx="2384085" cy="4448059"/>
          </a:xfrm>
          <a:custGeom>
            <a:avLst/>
            <a:gdLst>
              <a:gd name="connsiteX0" fmla="*/ 256439 w 2384085"/>
              <a:gd name="connsiteY0" fmla="*/ 0 h 4448059"/>
              <a:gd name="connsiteX1" fmla="*/ 483496 w 2384085"/>
              <a:gd name="connsiteY1" fmla="*/ 0 h 4448059"/>
              <a:gd name="connsiteX2" fmla="*/ 505506 w 2384085"/>
              <a:gd name="connsiteY2" fmla="*/ 18839 h 4448059"/>
              <a:gd name="connsiteX3" fmla="*/ 675825 w 2384085"/>
              <a:gd name="connsiteY3" fmla="*/ 164616 h 4448059"/>
              <a:gd name="connsiteX4" fmla="*/ 1697576 w 2384085"/>
              <a:gd name="connsiteY4" fmla="*/ 164616 h 4448059"/>
              <a:gd name="connsiteX5" fmla="*/ 1867894 w 2384085"/>
              <a:gd name="connsiteY5" fmla="*/ 18839 h 4448059"/>
              <a:gd name="connsiteX6" fmla="*/ 1889905 w 2384085"/>
              <a:gd name="connsiteY6" fmla="*/ 0 h 4448059"/>
              <a:gd name="connsiteX7" fmla="*/ 2127646 w 2384085"/>
              <a:gd name="connsiteY7" fmla="*/ 0 h 4448059"/>
              <a:gd name="connsiteX8" fmla="*/ 2384085 w 2384085"/>
              <a:gd name="connsiteY8" fmla="*/ 219488 h 4448059"/>
              <a:gd name="connsiteX9" fmla="*/ 2384085 w 2384085"/>
              <a:gd name="connsiteY9" fmla="*/ 4228571 h 4448059"/>
              <a:gd name="connsiteX10" fmla="*/ 2127646 w 2384085"/>
              <a:gd name="connsiteY10" fmla="*/ 4448059 h 4448059"/>
              <a:gd name="connsiteX11" fmla="*/ 256439 w 2384085"/>
              <a:gd name="connsiteY11" fmla="*/ 4448059 h 4448059"/>
              <a:gd name="connsiteX12" fmla="*/ 0 w 2384085"/>
              <a:gd name="connsiteY12" fmla="*/ 4228571 h 4448059"/>
              <a:gd name="connsiteX13" fmla="*/ 0 w 2384085"/>
              <a:gd name="connsiteY13" fmla="*/ 219488 h 4448059"/>
              <a:gd name="connsiteX14" fmla="*/ 256439 w 2384085"/>
              <a:gd name="connsiteY14" fmla="*/ 0 h 444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4085" h="4448059">
                <a:moveTo>
                  <a:pt x="256439" y="0"/>
                </a:moveTo>
                <a:lnTo>
                  <a:pt x="483496" y="0"/>
                </a:lnTo>
                <a:cubicBezTo>
                  <a:pt x="495623" y="0"/>
                  <a:pt x="505506" y="8414"/>
                  <a:pt x="505506" y="18839"/>
                </a:cubicBezTo>
                <a:cubicBezTo>
                  <a:pt x="505506" y="99364"/>
                  <a:pt x="581797" y="164616"/>
                  <a:pt x="675825" y="164616"/>
                </a:cubicBezTo>
                <a:lnTo>
                  <a:pt x="1697576" y="164616"/>
                </a:lnTo>
                <a:cubicBezTo>
                  <a:pt x="1791657" y="164616"/>
                  <a:pt x="1867894" y="99318"/>
                  <a:pt x="1867894" y="18839"/>
                </a:cubicBezTo>
                <a:cubicBezTo>
                  <a:pt x="1867894" y="8460"/>
                  <a:pt x="1877724" y="0"/>
                  <a:pt x="1889905" y="0"/>
                </a:cubicBezTo>
                <a:lnTo>
                  <a:pt x="2127646" y="0"/>
                </a:lnTo>
                <a:cubicBezTo>
                  <a:pt x="2269275" y="0"/>
                  <a:pt x="2384085" y="98267"/>
                  <a:pt x="2384085" y="219488"/>
                </a:cubicBezTo>
                <a:lnTo>
                  <a:pt x="2384085" y="4228571"/>
                </a:lnTo>
                <a:cubicBezTo>
                  <a:pt x="2384085" y="4349792"/>
                  <a:pt x="2269275" y="4448059"/>
                  <a:pt x="2127646" y="4448059"/>
                </a:cubicBezTo>
                <a:lnTo>
                  <a:pt x="256439" y="4448059"/>
                </a:lnTo>
                <a:cubicBezTo>
                  <a:pt x="114810" y="4448059"/>
                  <a:pt x="0" y="4349792"/>
                  <a:pt x="0" y="4228571"/>
                </a:cubicBezTo>
                <a:lnTo>
                  <a:pt x="0" y="219488"/>
                </a:lnTo>
                <a:cubicBezTo>
                  <a:pt x="0" y="98267"/>
                  <a:pt x="114810" y="0"/>
                  <a:pt x="256439" y="0"/>
                </a:cubicBezTo>
                <a:close/>
              </a:path>
            </a:pathLst>
          </a:custGeom>
          <a:solidFill>
            <a:schemeClr val="bg1">
              <a:lumMod val="95000"/>
            </a:schemeClr>
          </a:solidFill>
        </p:spPr>
        <p:txBody>
          <a:bodyPr wrap="square" anchor="ctr">
            <a:noAutofit/>
          </a:bodyPr>
          <a:lstStyle>
            <a:lvl1pPr marL="0" indent="0" algn="ctr">
              <a:buNone/>
              <a:defRPr sz="1400" baseline="0">
                <a:solidFill>
                  <a:schemeClr val="tx1">
                    <a:lumMod val="75000"/>
                    <a:lumOff val="25000"/>
                  </a:schemeClr>
                </a:solidFill>
                <a:effectLst/>
                <a:latin typeface="+mn-lt"/>
                <a:ea typeface="+mj-ea"/>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29912031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4470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AA3DD257-D279-4305-B0A4-0217C152B465}"/>
              </a:ext>
            </a:extLst>
          </p:cNvPr>
          <p:cNvSpPr>
            <a:spLocks noGrp="1"/>
          </p:cNvSpPr>
          <p:nvPr>
            <p:ph type="pic" idx="11" hasCustomPrompt="1"/>
          </p:nvPr>
        </p:nvSpPr>
        <p:spPr>
          <a:xfrm>
            <a:off x="646094" y="1"/>
            <a:ext cx="3901012" cy="1649896"/>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DE05250D-266C-4BB4-8FB2-35AF20F59EDF}"/>
              </a:ext>
            </a:extLst>
          </p:cNvPr>
          <p:cNvSpPr>
            <a:spLocks noGrp="1"/>
          </p:cNvSpPr>
          <p:nvPr>
            <p:ph type="pic" idx="12" hasCustomPrompt="1"/>
          </p:nvPr>
        </p:nvSpPr>
        <p:spPr>
          <a:xfrm>
            <a:off x="646094" y="5208103"/>
            <a:ext cx="3901012" cy="1649896"/>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4153426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35080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35632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72CAE85-ADE5-4ABC-893D-E38F9D0C46DB}"/>
              </a:ext>
            </a:extLst>
          </p:cNvPr>
          <p:cNvSpPr>
            <a:spLocks noGrp="1"/>
          </p:cNvSpPr>
          <p:nvPr>
            <p:ph type="pic" idx="15" hasCustomPrompt="1"/>
          </p:nvPr>
        </p:nvSpPr>
        <p:spPr>
          <a:xfrm>
            <a:off x="3168308" y="0"/>
            <a:ext cx="2735671" cy="494116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82D1B51A-AC3B-4A9A-B1B2-E4367122B785}"/>
              </a:ext>
            </a:extLst>
          </p:cNvPr>
          <p:cNvSpPr>
            <a:spLocks noGrp="1"/>
          </p:cNvSpPr>
          <p:nvPr>
            <p:ph type="pic" idx="16" hasCustomPrompt="1"/>
          </p:nvPr>
        </p:nvSpPr>
        <p:spPr>
          <a:xfrm>
            <a:off x="6288021" y="1916832"/>
            <a:ext cx="2736000" cy="494116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Rectangle 14">
            <a:extLst>
              <a:ext uri="{FF2B5EF4-FFF2-40B4-BE49-F238E27FC236}">
                <a16:creationId xmlns:a16="http://schemas.microsoft.com/office/drawing/2014/main" id="{B5DC034E-FC25-48B5-89A1-91AB3AA892B6}"/>
              </a:ext>
            </a:extLst>
          </p:cNvPr>
          <p:cNvSpPr/>
          <p:nvPr userDrawn="1"/>
        </p:nvSpPr>
        <p:spPr>
          <a:xfrm>
            <a:off x="0" y="5080596"/>
            <a:ext cx="5903979" cy="16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1">
            <a:extLst>
              <a:ext uri="{FF2B5EF4-FFF2-40B4-BE49-F238E27FC236}">
                <a16:creationId xmlns:a16="http://schemas.microsoft.com/office/drawing/2014/main" id="{1596CC4D-48F6-413B-A904-CD0D422968D1}"/>
              </a:ext>
            </a:extLst>
          </p:cNvPr>
          <p:cNvSpPr/>
          <p:nvPr userDrawn="1"/>
        </p:nvSpPr>
        <p:spPr>
          <a:xfrm>
            <a:off x="6288021" y="130903"/>
            <a:ext cx="5903979" cy="165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263366108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73137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88A283E0-6D94-42C6-AE9E-6404B1407C1D}"/>
              </a:ext>
            </a:extLst>
          </p:cNvPr>
          <p:cNvSpPr>
            <a:spLocks noGrp="1"/>
          </p:cNvSpPr>
          <p:nvPr>
            <p:ph type="pic" sz="quarter" idx="12" hasCustomPrompt="1"/>
          </p:nvPr>
        </p:nvSpPr>
        <p:spPr>
          <a:xfrm>
            <a:off x="569913" y="307975"/>
            <a:ext cx="3020066" cy="4662285"/>
          </a:xfrm>
          <a:custGeom>
            <a:avLst/>
            <a:gdLst>
              <a:gd name="connsiteX0" fmla="*/ 2625660 w 3020066"/>
              <a:gd name="connsiteY0" fmla="*/ 3070798 h 4662285"/>
              <a:gd name="connsiteX1" fmla="*/ 2633590 w 3020066"/>
              <a:gd name="connsiteY1" fmla="*/ 3072899 h 4662285"/>
              <a:gd name="connsiteX2" fmla="*/ 2624137 w 3020066"/>
              <a:gd name="connsiteY2" fmla="*/ 3181399 h 4662285"/>
              <a:gd name="connsiteX3" fmla="*/ 2544363 w 3020066"/>
              <a:gd name="connsiteY3" fmla="*/ 4054502 h 4662285"/>
              <a:gd name="connsiteX4" fmla="*/ 2492213 w 3020066"/>
              <a:gd name="connsiteY4" fmla="*/ 4630197 h 4662285"/>
              <a:gd name="connsiteX5" fmla="*/ 2491425 w 3020066"/>
              <a:gd name="connsiteY5" fmla="*/ 4662285 h 4662285"/>
              <a:gd name="connsiteX6" fmla="*/ 544501 w 3020066"/>
              <a:gd name="connsiteY6" fmla="*/ 4662233 h 4662285"/>
              <a:gd name="connsiteX7" fmla="*/ 514356 w 3020066"/>
              <a:gd name="connsiteY7" fmla="*/ 4339198 h 4662285"/>
              <a:gd name="connsiteX8" fmla="*/ 455956 w 3020066"/>
              <a:gd name="connsiteY8" fmla="*/ 3697173 h 4662285"/>
              <a:gd name="connsiteX9" fmla="*/ 403124 w 3020066"/>
              <a:gd name="connsiteY9" fmla="*/ 3115070 h 4662285"/>
              <a:gd name="connsiteX10" fmla="*/ 403071 w 3020066"/>
              <a:gd name="connsiteY10" fmla="*/ 3098527 h 4662285"/>
              <a:gd name="connsiteX11" fmla="*/ 419614 w 3020066"/>
              <a:gd name="connsiteY11" fmla="*/ 3096952 h 4662285"/>
              <a:gd name="connsiteX12" fmla="*/ 673063 w 3020066"/>
              <a:gd name="connsiteY12" fmla="*/ 3094588 h 4662285"/>
              <a:gd name="connsiteX13" fmla="*/ 703786 w 3020066"/>
              <a:gd name="connsiteY13" fmla="*/ 3114335 h 4662285"/>
              <a:gd name="connsiteX14" fmla="*/ 1342975 w 3020066"/>
              <a:gd name="connsiteY14" fmla="*/ 3589933 h 4662285"/>
              <a:gd name="connsiteX15" fmla="*/ 2277627 w 3020066"/>
              <a:gd name="connsiteY15" fmla="*/ 3179877 h 4662285"/>
              <a:gd name="connsiteX16" fmla="*/ 2330302 w 3020066"/>
              <a:gd name="connsiteY16" fmla="*/ 3086396 h 4662285"/>
              <a:gd name="connsiteX17" fmla="*/ 2348578 w 3020066"/>
              <a:gd name="connsiteY17" fmla="*/ 3072951 h 4662285"/>
              <a:gd name="connsiteX18" fmla="*/ 2625660 w 3020066"/>
              <a:gd name="connsiteY18" fmla="*/ 3070798 h 4662285"/>
              <a:gd name="connsiteX19" fmla="*/ 1459103 w 3020066"/>
              <a:gd name="connsiteY19" fmla="*/ 1861054 h 4662285"/>
              <a:gd name="connsiteX20" fmla="*/ 2266283 w 3020066"/>
              <a:gd name="connsiteY20" fmla="*/ 2357664 h 4662285"/>
              <a:gd name="connsiteX21" fmla="*/ 2326415 w 3020066"/>
              <a:gd name="connsiteY21" fmla="*/ 2397683 h 4662285"/>
              <a:gd name="connsiteX22" fmla="*/ 2668041 w 3020066"/>
              <a:gd name="connsiteY22" fmla="*/ 2396685 h 4662285"/>
              <a:gd name="connsiteX23" fmla="*/ 2695350 w 3020066"/>
              <a:gd name="connsiteY23" fmla="*/ 2396738 h 4662285"/>
              <a:gd name="connsiteX24" fmla="*/ 2641940 w 3020066"/>
              <a:gd name="connsiteY24" fmla="*/ 2983147 h 4662285"/>
              <a:gd name="connsiteX25" fmla="*/ 2589843 w 3020066"/>
              <a:gd name="connsiteY25" fmla="*/ 2983147 h 4662285"/>
              <a:gd name="connsiteX26" fmla="*/ 2312656 w 3020066"/>
              <a:gd name="connsiteY26" fmla="*/ 2984355 h 4662285"/>
              <a:gd name="connsiteX27" fmla="*/ 2271903 w 3020066"/>
              <a:gd name="connsiteY27" fmla="*/ 3010666 h 4662285"/>
              <a:gd name="connsiteX28" fmla="*/ 1677878 w 3020066"/>
              <a:gd name="connsiteY28" fmla="*/ 3500233 h 4662285"/>
              <a:gd name="connsiteX29" fmla="*/ 760451 w 3020066"/>
              <a:gd name="connsiteY29" fmla="*/ 3039866 h 4662285"/>
              <a:gd name="connsiteX30" fmla="*/ 706779 w 3020066"/>
              <a:gd name="connsiteY30" fmla="*/ 3005940 h 4662285"/>
              <a:gd name="connsiteX31" fmla="*/ 416725 w 3020066"/>
              <a:gd name="connsiteY31" fmla="*/ 3009143 h 4662285"/>
              <a:gd name="connsiteX32" fmla="*/ 393355 w 3020066"/>
              <a:gd name="connsiteY32" fmla="*/ 3009143 h 4662285"/>
              <a:gd name="connsiteX33" fmla="*/ 337634 w 3020066"/>
              <a:gd name="connsiteY33" fmla="*/ 2396475 h 4662285"/>
              <a:gd name="connsiteX34" fmla="*/ 363840 w 3020066"/>
              <a:gd name="connsiteY34" fmla="*/ 2396475 h 4662285"/>
              <a:gd name="connsiteX35" fmla="*/ 709772 w 3020066"/>
              <a:gd name="connsiteY35" fmla="*/ 2396843 h 4662285"/>
              <a:gd name="connsiteX36" fmla="*/ 742701 w 3020066"/>
              <a:gd name="connsiteY36" fmla="*/ 2375311 h 4662285"/>
              <a:gd name="connsiteX37" fmla="*/ 1312830 w 3020066"/>
              <a:gd name="connsiteY37" fmla="*/ 1884010 h 4662285"/>
              <a:gd name="connsiteX38" fmla="*/ 1459103 w 3020066"/>
              <a:gd name="connsiteY38" fmla="*/ 1861054 h 4662285"/>
              <a:gd name="connsiteX39" fmla="*/ 216844 w 3020066"/>
              <a:gd name="connsiteY39" fmla="*/ 1063583 h 4662285"/>
              <a:gd name="connsiteX40" fmla="*/ 2816351 w 3020066"/>
              <a:gd name="connsiteY40" fmla="*/ 1063583 h 4662285"/>
              <a:gd name="connsiteX41" fmla="*/ 2703281 w 3020066"/>
              <a:gd name="connsiteY41" fmla="*/ 2309243 h 4662285"/>
              <a:gd name="connsiteX42" fmla="*/ 2679070 w 3020066"/>
              <a:gd name="connsiteY42" fmla="*/ 2309243 h 4662285"/>
              <a:gd name="connsiteX43" fmla="*/ 2363283 w 3020066"/>
              <a:gd name="connsiteY43" fmla="*/ 2309664 h 4662285"/>
              <a:gd name="connsiteX44" fmla="*/ 2326048 w 3020066"/>
              <a:gd name="connsiteY44" fmla="*/ 2287028 h 4662285"/>
              <a:gd name="connsiteX45" fmla="*/ 1611864 w 3020066"/>
              <a:gd name="connsiteY45" fmla="*/ 1778607 h 4662285"/>
              <a:gd name="connsiteX46" fmla="*/ 691654 w 3020066"/>
              <a:gd name="connsiteY46" fmla="*/ 2286451 h 4662285"/>
              <a:gd name="connsiteX47" fmla="*/ 654840 w 3020066"/>
              <a:gd name="connsiteY47" fmla="*/ 2309769 h 4662285"/>
              <a:gd name="connsiteX48" fmla="*/ 356225 w 3020066"/>
              <a:gd name="connsiteY48" fmla="*/ 2309243 h 4662285"/>
              <a:gd name="connsiteX49" fmla="*/ 329966 w 3020066"/>
              <a:gd name="connsiteY49" fmla="*/ 2309243 h 4662285"/>
              <a:gd name="connsiteX50" fmla="*/ 216844 w 3020066"/>
              <a:gd name="connsiteY50" fmla="*/ 1063583 h 4662285"/>
              <a:gd name="connsiteX51" fmla="*/ 2336709 w 3020066"/>
              <a:gd name="connsiteY51" fmla="*/ 0 h 4662285"/>
              <a:gd name="connsiteX52" fmla="*/ 2371319 w 3020066"/>
              <a:gd name="connsiteY52" fmla="*/ 20902 h 4662285"/>
              <a:gd name="connsiteX53" fmla="*/ 2580180 w 3020066"/>
              <a:gd name="connsiteY53" fmla="*/ 391465 h 4662285"/>
              <a:gd name="connsiteX54" fmla="*/ 2611848 w 3020066"/>
              <a:gd name="connsiteY54" fmla="*/ 410004 h 4662285"/>
              <a:gd name="connsiteX55" fmla="*/ 3020066 w 3020066"/>
              <a:gd name="connsiteY55" fmla="*/ 408953 h 4662285"/>
              <a:gd name="connsiteX56" fmla="*/ 3020066 w 3020066"/>
              <a:gd name="connsiteY56" fmla="*/ 920683 h 4662285"/>
              <a:gd name="connsiteX57" fmla="*/ 2996433 w 3020066"/>
              <a:gd name="connsiteY57" fmla="*/ 921050 h 4662285"/>
              <a:gd name="connsiteX58" fmla="*/ 26679 w 3020066"/>
              <a:gd name="connsiteY58" fmla="*/ 921050 h 4662285"/>
              <a:gd name="connsiteX59" fmla="*/ 0 w 3020066"/>
              <a:gd name="connsiteY59" fmla="*/ 921050 h 4662285"/>
              <a:gd name="connsiteX60" fmla="*/ 0 w 3020066"/>
              <a:gd name="connsiteY60" fmla="*/ 409583 h 4662285"/>
              <a:gd name="connsiteX61" fmla="*/ 24578 w 3020066"/>
              <a:gd name="connsiteY61" fmla="*/ 409583 h 4662285"/>
              <a:gd name="connsiteX62" fmla="*/ 407062 w 3020066"/>
              <a:gd name="connsiteY62" fmla="*/ 409899 h 4662285"/>
              <a:gd name="connsiteX63" fmla="*/ 437313 w 3020066"/>
              <a:gd name="connsiteY63" fmla="*/ 392621 h 4662285"/>
              <a:gd name="connsiteX64" fmla="*/ 648170 w 3020066"/>
              <a:gd name="connsiteY64" fmla="*/ 18276 h 4662285"/>
              <a:gd name="connsiteX65" fmla="*/ 679943 w 3020066"/>
              <a:gd name="connsiteY65" fmla="*/ 105 h 4662285"/>
              <a:gd name="connsiteX66" fmla="*/ 2336709 w 3020066"/>
              <a:gd name="connsiteY66" fmla="*/ 0 h 466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020066" h="4662285">
                <a:moveTo>
                  <a:pt x="2625660" y="3070798"/>
                </a:moveTo>
                <a:cubicBezTo>
                  <a:pt x="2627656" y="3070798"/>
                  <a:pt x="2629651" y="3071795"/>
                  <a:pt x="2633590" y="3072899"/>
                </a:cubicBezTo>
                <a:cubicBezTo>
                  <a:pt x="2630439" y="3109083"/>
                  <a:pt x="2627446" y="3145267"/>
                  <a:pt x="2624137" y="3181399"/>
                </a:cubicBezTo>
                <a:cubicBezTo>
                  <a:pt x="2597563" y="3472451"/>
                  <a:pt x="2570884" y="3763450"/>
                  <a:pt x="2544363" y="4054502"/>
                </a:cubicBezTo>
                <a:cubicBezTo>
                  <a:pt x="2526874" y="4246401"/>
                  <a:pt x="2509491" y="4438299"/>
                  <a:pt x="2492213" y="4630197"/>
                </a:cubicBezTo>
                <a:cubicBezTo>
                  <a:pt x="2491268" y="4640806"/>
                  <a:pt x="2491636" y="4651572"/>
                  <a:pt x="2491425" y="4662285"/>
                </a:cubicBezTo>
                <a:cubicBezTo>
                  <a:pt x="1842468" y="4662233"/>
                  <a:pt x="1193458" y="4662233"/>
                  <a:pt x="544501" y="4662233"/>
                </a:cubicBezTo>
                <a:cubicBezTo>
                  <a:pt x="534417" y="4554572"/>
                  <a:pt x="524176" y="4446912"/>
                  <a:pt x="514356" y="4339198"/>
                </a:cubicBezTo>
                <a:cubicBezTo>
                  <a:pt x="494767" y="4125190"/>
                  <a:pt x="475440" y="3911182"/>
                  <a:pt x="455956" y="3697173"/>
                </a:cubicBezTo>
                <a:cubicBezTo>
                  <a:pt x="438310" y="3503121"/>
                  <a:pt x="420664" y="3309122"/>
                  <a:pt x="403124" y="3115070"/>
                </a:cubicBezTo>
                <a:cubicBezTo>
                  <a:pt x="402651" y="3110134"/>
                  <a:pt x="403071" y="3105092"/>
                  <a:pt x="403071" y="3098527"/>
                </a:cubicBezTo>
                <a:cubicBezTo>
                  <a:pt x="408690" y="3098002"/>
                  <a:pt x="414100" y="3097004"/>
                  <a:pt x="419614" y="3096952"/>
                </a:cubicBezTo>
                <a:cubicBezTo>
                  <a:pt x="504114" y="3096217"/>
                  <a:pt x="588615" y="3096164"/>
                  <a:pt x="673063" y="3094588"/>
                </a:cubicBezTo>
                <a:cubicBezTo>
                  <a:pt x="689554" y="3094273"/>
                  <a:pt x="696486" y="3100943"/>
                  <a:pt x="703786" y="3114335"/>
                </a:cubicBezTo>
                <a:cubicBezTo>
                  <a:pt x="843797" y="3370987"/>
                  <a:pt x="1055705" y="3533844"/>
                  <a:pt x="1342975" y="3589933"/>
                </a:cubicBezTo>
                <a:cubicBezTo>
                  <a:pt x="1708549" y="3661303"/>
                  <a:pt x="2079479" y="3496189"/>
                  <a:pt x="2277627" y="3179877"/>
                </a:cubicBezTo>
                <a:cubicBezTo>
                  <a:pt x="2296585" y="3149627"/>
                  <a:pt x="2312131" y="3117223"/>
                  <a:pt x="2330302" y="3086396"/>
                </a:cubicBezTo>
                <a:cubicBezTo>
                  <a:pt x="2333926" y="3080251"/>
                  <a:pt x="2342276" y="3073004"/>
                  <a:pt x="2348578" y="3072951"/>
                </a:cubicBezTo>
                <a:cubicBezTo>
                  <a:pt x="2440956" y="3071533"/>
                  <a:pt x="2533334" y="3071271"/>
                  <a:pt x="2625660" y="3070798"/>
                </a:cubicBezTo>
                <a:close/>
                <a:moveTo>
                  <a:pt x="1459103" y="1861054"/>
                </a:moveTo>
                <a:cubicBezTo>
                  <a:pt x="1799530" y="1839030"/>
                  <a:pt x="2125668" y="2033651"/>
                  <a:pt x="2266283" y="2357664"/>
                </a:cubicBezTo>
                <a:cubicBezTo>
                  <a:pt x="2279360" y="2387809"/>
                  <a:pt x="2293067" y="2398418"/>
                  <a:pt x="2326415" y="2397683"/>
                </a:cubicBezTo>
                <a:cubicBezTo>
                  <a:pt x="2440220" y="2395162"/>
                  <a:pt x="2554183" y="2396685"/>
                  <a:pt x="2668041" y="2396685"/>
                </a:cubicBezTo>
                <a:cubicBezTo>
                  <a:pt x="2675971" y="2396738"/>
                  <a:pt x="2683691" y="2396738"/>
                  <a:pt x="2695350" y="2396738"/>
                </a:cubicBezTo>
                <a:cubicBezTo>
                  <a:pt x="2677442" y="2593468"/>
                  <a:pt x="2659848" y="2786574"/>
                  <a:pt x="2641940" y="2983147"/>
                </a:cubicBezTo>
                <a:cubicBezTo>
                  <a:pt x="2623716" y="2983147"/>
                  <a:pt x="2606806" y="2983042"/>
                  <a:pt x="2589843" y="2983147"/>
                </a:cubicBezTo>
                <a:cubicBezTo>
                  <a:pt x="2497465" y="2983725"/>
                  <a:pt x="2405034" y="2984985"/>
                  <a:pt x="2312656" y="2984355"/>
                </a:cubicBezTo>
                <a:cubicBezTo>
                  <a:pt x="2291228" y="2984197"/>
                  <a:pt x="2281040" y="2990079"/>
                  <a:pt x="2271903" y="3010666"/>
                </a:cubicBezTo>
                <a:cubicBezTo>
                  <a:pt x="2155943" y="3273095"/>
                  <a:pt x="1958006" y="3438946"/>
                  <a:pt x="1677878" y="3500233"/>
                </a:cubicBezTo>
                <a:cubicBezTo>
                  <a:pt x="1304585" y="3581951"/>
                  <a:pt x="924201" y="3389684"/>
                  <a:pt x="760451" y="3039866"/>
                </a:cubicBezTo>
                <a:cubicBezTo>
                  <a:pt x="748267" y="3013817"/>
                  <a:pt x="735401" y="3005099"/>
                  <a:pt x="706779" y="3005940"/>
                </a:cubicBezTo>
                <a:cubicBezTo>
                  <a:pt x="610147" y="3008828"/>
                  <a:pt x="513410" y="3008355"/>
                  <a:pt x="416725" y="3009143"/>
                </a:cubicBezTo>
                <a:cubicBezTo>
                  <a:pt x="409687" y="3009196"/>
                  <a:pt x="402598" y="3009143"/>
                  <a:pt x="393355" y="3009143"/>
                </a:cubicBezTo>
                <a:cubicBezTo>
                  <a:pt x="374816" y="2805061"/>
                  <a:pt x="356383" y="2602606"/>
                  <a:pt x="337634" y="2396475"/>
                </a:cubicBezTo>
                <a:cubicBezTo>
                  <a:pt x="347455" y="2396475"/>
                  <a:pt x="355648" y="2396475"/>
                  <a:pt x="363840" y="2396475"/>
                </a:cubicBezTo>
                <a:cubicBezTo>
                  <a:pt x="479168" y="2396475"/>
                  <a:pt x="594497" y="2396108"/>
                  <a:pt x="709772" y="2396843"/>
                </a:cubicBezTo>
                <a:cubicBezTo>
                  <a:pt x="727208" y="2396948"/>
                  <a:pt x="735505" y="2392064"/>
                  <a:pt x="742701" y="2375311"/>
                </a:cubicBezTo>
                <a:cubicBezTo>
                  <a:pt x="852935" y="2119025"/>
                  <a:pt x="1042155" y="1952020"/>
                  <a:pt x="1312830" y="1884010"/>
                </a:cubicBezTo>
                <a:cubicBezTo>
                  <a:pt x="1361546" y="1871767"/>
                  <a:pt x="1410471" y="1864200"/>
                  <a:pt x="1459103" y="1861054"/>
                </a:cubicBezTo>
                <a:close/>
                <a:moveTo>
                  <a:pt x="216844" y="1063583"/>
                </a:moveTo>
                <a:cubicBezTo>
                  <a:pt x="1083434" y="1063583"/>
                  <a:pt x="1948711" y="1063583"/>
                  <a:pt x="2816351" y="1063583"/>
                </a:cubicBezTo>
                <a:cubicBezTo>
                  <a:pt x="2778696" y="1478260"/>
                  <a:pt x="2741093" y="1892360"/>
                  <a:pt x="2703281" y="2309243"/>
                </a:cubicBezTo>
                <a:cubicBezTo>
                  <a:pt x="2694195" y="2309243"/>
                  <a:pt x="2686633" y="2309243"/>
                  <a:pt x="2679070" y="2309243"/>
                </a:cubicBezTo>
                <a:cubicBezTo>
                  <a:pt x="2573773" y="2309243"/>
                  <a:pt x="2468528" y="2308770"/>
                  <a:pt x="2363283" y="2309664"/>
                </a:cubicBezTo>
                <a:cubicBezTo>
                  <a:pt x="2344482" y="2309821"/>
                  <a:pt x="2335186" y="2304674"/>
                  <a:pt x="2326048" y="2287028"/>
                </a:cubicBezTo>
                <a:cubicBezTo>
                  <a:pt x="2175218" y="1995189"/>
                  <a:pt x="1938523" y="1819676"/>
                  <a:pt x="1611864" y="1778607"/>
                </a:cubicBezTo>
                <a:cubicBezTo>
                  <a:pt x="1230693" y="1730712"/>
                  <a:pt x="859815" y="1938891"/>
                  <a:pt x="691654" y="2286451"/>
                </a:cubicBezTo>
                <a:cubicBezTo>
                  <a:pt x="683304" y="2303781"/>
                  <a:pt x="674324" y="2309978"/>
                  <a:pt x="654840" y="2309769"/>
                </a:cubicBezTo>
                <a:cubicBezTo>
                  <a:pt x="555319" y="2308613"/>
                  <a:pt x="455746" y="2309243"/>
                  <a:pt x="356225" y="2309243"/>
                </a:cubicBezTo>
                <a:cubicBezTo>
                  <a:pt x="348453" y="2309243"/>
                  <a:pt x="340680" y="2309243"/>
                  <a:pt x="329966" y="2309243"/>
                </a:cubicBezTo>
                <a:cubicBezTo>
                  <a:pt x="292154" y="1892833"/>
                  <a:pt x="254552" y="1479153"/>
                  <a:pt x="216844" y="1063583"/>
                </a:cubicBezTo>
                <a:close/>
                <a:moveTo>
                  <a:pt x="2336709" y="0"/>
                </a:moveTo>
                <a:cubicBezTo>
                  <a:pt x="2354513" y="0"/>
                  <a:pt x="2363126" y="6303"/>
                  <a:pt x="2371319" y="20902"/>
                </a:cubicBezTo>
                <a:cubicBezTo>
                  <a:pt x="2440641" y="144580"/>
                  <a:pt x="2510910" y="267734"/>
                  <a:pt x="2580180" y="391465"/>
                </a:cubicBezTo>
                <a:cubicBezTo>
                  <a:pt x="2587847" y="405225"/>
                  <a:pt x="2596146" y="410056"/>
                  <a:pt x="2611848" y="410004"/>
                </a:cubicBezTo>
                <a:cubicBezTo>
                  <a:pt x="2747921" y="409111"/>
                  <a:pt x="2883994" y="409164"/>
                  <a:pt x="3020066" y="408953"/>
                </a:cubicBezTo>
                <a:cubicBezTo>
                  <a:pt x="3020066" y="579530"/>
                  <a:pt x="3020066" y="750106"/>
                  <a:pt x="3020066" y="920683"/>
                </a:cubicBezTo>
                <a:cubicBezTo>
                  <a:pt x="3012188" y="920840"/>
                  <a:pt x="3004311" y="921050"/>
                  <a:pt x="2996433" y="921050"/>
                </a:cubicBezTo>
                <a:cubicBezTo>
                  <a:pt x="2006533" y="921050"/>
                  <a:pt x="1016632" y="921050"/>
                  <a:pt x="26679" y="921050"/>
                </a:cubicBezTo>
                <a:cubicBezTo>
                  <a:pt x="18223" y="921050"/>
                  <a:pt x="9769" y="921050"/>
                  <a:pt x="0" y="921050"/>
                </a:cubicBezTo>
                <a:cubicBezTo>
                  <a:pt x="0" y="750579"/>
                  <a:pt x="0" y="581735"/>
                  <a:pt x="0" y="409583"/>
                </a:cubicBezTo>
                <a:cubicBezTo>
                  <a:pt x="8035" y="409583"/>
                  <a:pt x="16281" y="409583"/>
                  <a:pt x="24578" y="409583"/>
                </a:cubicBezTo>
                <a:cubicBezTo>
                  <a:pt x="152090" y="409583"/>
                  <a:pt x="279603" y="409373"/>
                  <a:pt x="407062" y="409899"/>
                </a:cubicBezTo>
                <a:cubicBezTo>
                  <a:pt x="421662" y="409951"/>
                  <a:pt x="429908" y="405803"/>
                  <a:pt x="437313" y="392621"/>
                </a:cubicBezTo>
                <a:cubicBezTo>
                  <a:pt x="507266" y="267629"/>
                  <a:pt x="578217" y="143267"/>
                  <a:pt x="648170" y="18276"/>
                </a:cubicBezTo>
                <a:cubicBezTo>
                  <a:pt x="655890" y="4464"/>
                  <a:pt x="664398" y="105"/>
                  <a:pt x="679943" y="105"/>
                </a:cubicBezTo>
                <a:cubicBezTo>
                  <a:pt x="1232216" y="525"/>
                  <a:pt x="1784436" y="578"/>
                  <a:pt x="2336709" y="0"/>
                </a:cubicBezTo>
                <a:close/>
              </a:path>
            </a:pathLst>
          </a:custGeom>
          <a:solidFill>
            <a:schemeClr val="bg1">
              <a:lumMod val="95000"/>
            </a:schemeClr>
          </a:solidFill>
          <a:ln w="152400">
            <a:noFill/>
          </a:ln>
          <a:effectLst/>
        </p:spPr>
        <p:txBody>
          <a:bodyPr wrap="square" anchor="ctr">
            <a:noAutofit/>
          </a:bodyPr>
          <a:lstStyle>
            <a:lvl1pPr marL="0" indent="0" algn="l">
              <a:buFontTx/>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3038192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0121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56017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4408709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51905275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54238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6118226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06720F70-BA56-4CED-8129-02AC4F79AB24}"/>
              </a:ext>
            </a:extLst>
          </p:cNvPr>
          <p:cNvSpPr>
            <a:spLocks noGrp="1"/>
          </p:cNvSpPr>
          <p:nvPr>
            <p:ph type="pic" idx="14" hasCustomPrompt="1"/>
          </p:nvPr>
        </p:nvSpPr>
        <p:spPr>
          <a:xfrm>
            <a:off x="0" y="-9526"/>
            <a:ext cx="7184425" cy="6886575"/>
          </a:xfrm>
          <a:custGeom>
            <a:avLst/>
            <a:gdLst>
              <a:gd name="connsiteX0" fmla="*/ 0 w 7155850"/>
              <a:gd name="connsiteY0" fmla="*/ 0 h 6877050"/>
              <a:gd name="connsiteX1" fmla="*/ 7096125 w 7155850"/>
              <a:gd name="connsiteY1" fmla="*/ 0 h 6877050"/>
              <a:gd name="connsiteX2" fmla="*/ 7084534 w 7155850"/>
              <a:gd name="connsiteY2" fmla="*/ 19050 h 6877050"/>
              <a:gd name="connsiteX3" fmla="*/ 7155850 w 7155850"/>
              <a:gd name="connsiteY3" fmla="*/ 19050 h 6877050"/>
              <a:gd name="connsiteX4" fmla="*/ 3780151 w 7155850"/>
              <a:gd name="connsiteY4" fmla="*/ 5517557 h 6877050"/>
              <a:gd name="connsiteX5" fmla="*/ 3759438 w 7155850"/>
              <a:gd name="connsiteY5" fmla="*/ 5483894 h 6877050"/>
              <a:gd name="connsiteX6" fmla="*/ 3440621 w 7155850"/>
              <a:gd name="connsiteY6" fmla="*/ 6007873 h 6877050"/>
              <a:gd name="connsiteX7" fmla="*/ 3459898 w 7155850"/>
              <a:gd name="connsiteY7" fmla="*/ 6039202 h 6877050"/>
              <a:gd name="connsiteX8" fmla="*/ 2945517 w 7155850"/>
              <a:gd name="connsiteY8" fmla="*/ 6877050 h 6877050"/>
              <a:gd name="connsiteX9" fmla="*/ 2928567 w 7155850"/>
              <a:gd name="connsiteY9" fmla="*/ 6849441 h 6877050"/>
              <a:gd name="connsiteX10" fmla="*/ 2911768 w 7155850"/>
              <a:gd name="connsiteY10" fmla="*/ 6877050 h 6877050"/>
              <a:gd name="connsiteX11" fmla="*/ 2356294 w 7155850"/>
              <a:gd name="connsiteY11" fmla="*/ 6873416 h 6877050"/>
              <a:gd name="connsiteX12" fmla="*/ 2358530 w 7155850"/>
              <a:gd name="connsiteY12" fmla="*/ 6877050 h 6877050"/>
              <a:gd name="connsiteX13" fmla="*/ 1329860 w 7155850"/>
              <a:gd name="connsiteY13" fmla="*/ 6877050 h 6877050"/>
              <a:gd name="connsiteX14" fmla="*/ 1323481 w 7155850"/>
              <a:gd name="connsiteY14" fmla="*/ 6866659 h 6877050"/>
              <a:gd name="connsiteX15" fmla="*/ 0 w 7155850"/>
              <a:gd name="connsiteY15" fmla="*/ 6858000 h 6877050"/>
              <a:gd name="connsiteX16" fmla="*/ 0 w 7155850"/>
              <a:gd name="connsiteY16" fmla="*/ 4710909 h 6877050"/>
              <a:gd name="connsiteX17" fmla="*/ 0 w 7155850"/>
              <a:gd name="connsiteY17" fmla="*/ 3043980 h 6877050"/>
              <a:gd name="connsiteX0" fmla="*/ 0 w 7155850"/>
              <a:gd name="connsiteY0" fmla="*/ 0 h 6877050"/>
              <a:gd name="connsiteX1" fmla="*/ 7096125 w 7155850"/>
              <a:gd name="connsiteY1" fmla="*/ 0 h 6877050"/>
              <a:gd name="connsiteX2" fmla="*/ 7084534 w 7155850"/>
              <a:gd name="connsiteY2" fmla="*/ 19050 h 6877050"/>
              <a:gd name="connsiteX3" fmla="*/ 7155850 w 7155850"/>
              <a:gd name="connsiteY3" fmla="*/ 19050 h 6877050"/>
              <a:gd name="connsiteX4" fmla="*/ 3780151 w 7155850"/>
              <a:gd name="connsiteY4" fmla="*/ 5517557 h 6877050"/>
              <a:gd name="connsiteX5" fmla="*/ 3759438 w 7155850"/>
              <a:gd name="connsiteY5" fmla="*/ 5483894 h 6877050"/>
              <a:gd name="connsiteX6" fmla="*/ 3440621 w 7155850"/>
              <a:gd name="connsiteY6" fmla="*/ 6007873 h 6877050"/>
              <a:gd name="connsiteX7" fmla="*/ 3459898 w 7155850"/>
              <a:gd name="connsiteY7" fmla="*/ 6039202 h 6877050"/>
              <a:gd name="connsiteX8" fmla="*/ 2945517 w 7155850"/>
              <a:gd name="connsiteY8" fmla="*/ 6877050 h 6877050"/>
              <a:gd name="connsiteX9" fmla="*/ 2928567 w 7155850"/>
              <a:gd name="connsiteY9" fmla="*/ 6849441 h 6877050"/>
              <a:gd name="connsiteX10" fmla="*/ 2911768 w 7155850"/>
              <a:gd name="connsiteY10" fmla="*/ 6877050 h 6877050"/>
              <a:gd name="connsiteX11" fmla="*/ 2356294 w 7155850"/>
              <a:gd name="connsiteY11" fmla="*/ 6873416 h 6877050"/>
              <a:gd name="connsiteX12" fmla="*/ 2358530 w 7155850"/>
              <a:gd name="connsiteY12" fmla="*/ 6877050 h 6877050"/>
              <a:gd name="connsiteX13" fmla="*/ 1329860 w 7155850"/>
              <a:gd name="connsiteY13" fmla="*/ 6877050 h 6877050"/>
              <a:gd name="connsiteX14" fmla="*/ 1323481 w 7155850"/>
              <a:gd name="connsiteY14" fmla="*/ 6866659 h 6877050"/>
              <a:gd name="connsiteX15" fmla="*/ 0 w 7155850"/>
              <a:gd name="connsiteY15" fmla="*/ 6858000 h 6877050"/>
              <a:gd name="connsiteX16" fmla="*/ 0 w 7155850"/>
              <a:gd name="connsiteY16" fmla="*/ 4710909 h 6877050"/>
              <a:gd name="connsiteX17" fmla="*/ 0 w 7155850"/>
              <a:gd name="connsiteY17" fmla="*/ 0 h 6877050"/>
              <a:gd name="connsiteX0" fmla="*/ 0 w 7155850"/>
              <a:gd name="connsiteY0" fmla="*/ 0 h 6877050"/>
              <a:gd name="connsiteX1" fmla="*/ 7096125 w 7155850"/>
              <a:gd name="connsiteY1" fmla="*/ 0 h 6877050"/>
              <a:gd name="connsiteX2" fmla="*/ 7084534 w 7155850"/>
              <a:gd name="connsiteY2" fmla="*/ 19050 h 6877050"/>
              <a:gd name="connsiteX3" fmla="*/ 7155850 w 7155850"/>
              <a:gd name="connsiteY3" fmla="*/ 19050 h 6877050"/>
              <a:gd name="connsiteX4" fmla="*/ 3780151 w 7155850"/>
              <a:gd name="connsiteY4" fmla="*/ 5517557 h 6877050"/>
              <a:gd name="connsiteX5" fmla="*/ 3759438 w 7155850"/>
              <a:gd name="connsiteY5" fmla="*/ 5483894 h 6877050"/>
              <a:gd name="connsiteX6" fmla="*/ 3440621 w 7155850"/>
              <a:gd name="connsiteY6" fmla="*/ 6007873 h 6877050"/>
              <a:gd name="connsiteX7" fmla="*/ 3459898 w 7155850"/>
              <a:gd name="connsiteY7" fmla="*/ 6039202 h 6877050"/>
              <a:gd name="connsiteX8" fmla="*/ 2945517 w 7155850"/>
              <a:gd name="connsiteY8" fmla="*/ 6877050 h 6877050"/>
              <a:gd name="connsiteX9" fmla="*/ 2928567 w 7155850"/>
              <a:gd name="connsiteY9" fmla="*/ 6849441 h 6877050"/>
              <a:gd name="connsiteX10" fmla="*/ 2911768 w 7155850"/>
              <a:gd name="connsiteY10" fmla="*/ 6877050 h 6877050"/>
              <a:gd name="connsiteX11" fmla="*/ 2356294 w 7155850"/>
              <a:gd name="connsiteY11" fmla="*/ 6873416 h 6877050"/>
              <a:gd name="connsiteX12" fmla="*/ 2358530 w 7155850"/>
              <a:gd name="connsiteY12" fmla="*/ 6877050 h 6877050"/>
              <a:gd name="connsiteX13" fmla="*/ 1329860 w 7155850"/>
              <a:gd name="connsiteY13" fmla="*/ 6877050 h 6877050"/>
              <a:gd name="connsiteX14" fmla="*/ 1323481 w 7155850"/>
              <a:gd name="connsiteY14" fmla="*/ 6866659 h 6877050"/>
              <a:gd name="connsiteX15" fmla="*/ 0 w 7155850"/>
              <a:gd name="connsiteY15" fmla="*/ 6858000 h 6877050"/>
              <a:gd name="connsiteX16" fmla="*/ 0 w 7155850"/>
              <a:gd name="connsiteY16" fmla="*/ 0 h 6877050"/>
              <a:gd name="connsiteX0" fmla="*/ 0 w 7155850"/>
              <a:gd name="connsiteY0" fmla="*/ 0 h 6877050"/>
              <a:gd name="connsiteX1" fmla="*/ 7096125 w 7155850"/>
              <a:gd name="connsiteY1" fmla="*/ 0 h 6877050"/>
              <a:gd name="connsiteX2" fmla="*/ 7084534 w 7155850"/>
              <a:gd name="connsiteY2" fmla="*/ 19050 h 6877050"/>
              <a:gd name="connsiteX3" fmla="*/ 7155850 w 7155850"/>
              <a:gd name="connsiteY3" fmla="*/ 19050 h 6877050"/>
              <a:gd name="connsiteX4" fmla="*/ 3780151 w 7155850"/>
              <a:gd name="connsiteY4" fmla="*/ 5517557 h 6877050"/>
              <a:gd name="connsiteX5" fmla="*/ 3759438 w 7155850"/>
              <a:gd name="connsiteY5" fmla="*/ 5483894 h 6877050"/>
              <a:gd name="connsiteX6" fmla="*/ 3440621 w 7155850"/>
              <a:gd name="connsiteY6" fmla="*/ 6007873 h 6877050"/>
              <a:gd name="connsiteX7" fmla="*/ 3459898 w 7155850"/>
              <a:gd name="connsiteY7" fmla="*/ 6039202 h 6877050"/>
              <a:gd name="connsiteX8" fmla="*/ 2945517 w 7155850"/>
              <a:gd name="connsiteY8" fmla="*/ 6877050 h 6877050"/>
              <a:gd name="connsiteX9" fmla="*/ 2928567 w 7155850"/>
              <a:gd name="connsiteY9" fmla="*/ 6849441 h 6877050"/>
              <a:gd name="connsiteX10" fmla="*/ 2911768 w 7155850"/>
              <a:gd name="connsiteY10" fmla="*/ 6877050 h 6877050"/>
              <a:gd name="connsiteX11" fmla="*/ 2356294 w 7155850"/>
              <a:gd name="connsiteY11" fmla="*/ 6873416 h 6877050"/>
              <a:gd name="connsiteX12" fmla="*/ 2358530 w 7155850"/>
              <a:gd name="connsiteY12" fmla="*/ 6877050 h 6877050"/>
              <a:gd name="connsiteX13" fmla="*/ 1329860 w 7155850"/>
              <a:gd name="connsiteY13" fmla="*/ 6877050 h 6877050"/>
              <a:gd name="connsiteX14" fmla="*/ 0 w 7155850"/>
              <a:gd name="connsiteY14" fmla="*/ 6858000 h 6877050"/>
              <a:gd name="connsiteX15" fmla="*/ 0 w 7155850"/>
              <a:gd name="connsiteY15" fmla="*/ 0 h 6877050"/>
              <a:gd name="connsiteX0" fmla="*/ 0 w 7155850"/>
              <a:gd name="connsiteY0" fmla="*/ 0 h 6877050"/>
              <a:gd name="connsiteX1" fmla="*/ 7096125 w 7155850"/>
              <a:gd name="connsiteY1" fmla="*/ 0 h 6877050"/>
              <a:gd name="connsiteX2" fmla="*/ 7084534 w 7155850"/>
              <a:gd name="connsiteY2" fmla="*/ 19050 h 6877050"/>
              <a:gd name="connsiteX3" fmla="*/ 7155850 w 7155850"/>
              <a:gd name="connsiteY3" fmla="*/ 19050 h 6877050"/>
              <a:gd name="connsiteX4" fmla="*/ 3780151 w 7155850"/>
              <a:gd name="connsiteY4" fmla="*/ 5517557 h 6877050"/>
              <a:gd name="connsiteX5" fmla="*/ 3759438 w 7155850"/>
              <a:gd name="connsiteY5" fmla="*/ 5483894 h 6877050"/>
              <a:gd name="connsiteX6" fmla="*/ 3440621 w 7155850"/>
              <a:gd name="connsiteY6" fmla="*/ 6007873 h 6877050"/>
              <a:gd name="connsiteX7" fmla="*/ 3459898 w 7155850"/>
              <a:gd name="connsiteY7" fmla="*/ 6039202 h 6877050"/>
              <a:gd name="connsiteX8" fmla="*/ 2945517 w 7155850"/>
              <a:gd name="connsiteY8" fmla="*/ 6877050 h 6877050"/>
              <a:gd name="connsiteX9" fmla="*/ 2928567 w 7155850"/>
              <a:gd name="connsiteY9" fmla="*/ 6849441 h 6877050"/>
              <a:gd name="connsiteX10" fmla="*/ 2911768 w 7155850"/>
              <a:gd name="connsiteY10" fmla="*/ 6877050 h 6877050"/>
              <a:gd name="connsiteX11" fmla="*/ 2356294 w 7155850"/>
              <a:gd name="connsiteY11" fmla="*/ 6873416 h 6877050"/>
              <a:gd name="connsiteX12" fmla="*/ 1329860 w 7155850"/>
              <a:gd name="connsiteY12" fmla="*/ 6877050 h 6877050"/>
              <a:gd name="connsiteX13" fmla="*/ 0 w 7155850"/>
              <a:gd name="connsiteY13" fmla="*/ 6858000 h 6877050"/>
              <a:gd name="connsiteX14" fmla="*/ 0 w 7155850"/>
              <a:gd name="connsiteY14" fmla="*/ 0 h 6877050"/>
              <a:gd name="connsiteX0" fmla="*/ 0 w 7155850"/>
              <a:gd name="connsiteY0" fmla="*/ 0 h 6877050"/>
              <a:gd name="connsiteX1" fmla="*/ 7096125 w 7155850"/>
              <a:gd name="connsiteY1" fmla="*/ 0 h 6877050"/>
              <a:gd name="connsiteX2" fmla="*/ 7084534 w 7155850"/>
              <a:gd name="connsiteY2" fmla="*/ 19050 h 6877050"/>
              <a:gd name="connsiteX3" fmla="*/ 7155850 w 7155850"/>
              <a:gd name="connsiteY3" fmla="*/ 19050 h 6877050"/>
              <a:gd name="connsiteX4" fmla="*/ 3780151 w 7155850"/>
              <a:gd name="connsiteY4" fmla="*/ 5517557 h 6877050"/>
              <a:gd name="connsiteX5" fmla="*/ 3759438 w 7155850"/>
              <a:gd name="connsiteY5" fmla="*/ 5483894 h 6877050"/>
              <a:gd name="connsiteX6" fmla="*/ 3440621 w 7155850"/>
              <a:gd name="connsiteY6" fmla="*/ 6007873 h 6877050"/>
              <a:gd name="connsiteX7" fmla="*/ 3459898 w 7155850"/>
              <a:gd name="connsiteY7" fmla="*/ 6039202 h 6877050"/>
              <a:gd name="connsiteX8" fmla="*/ 2945517 w 7155850"/>
              <a:gd name="connsiteY8" fmla="*/ 6877050 h 6877050"/>
              <a:gd name="connsiteX9" fmla="*/ 2928567 w 7155850"/>
              <a:gd name="connsiteY9" fmla="*/ 6849441 h 6877050"/>
              <a:gd name="connsiteX10" fmla="*/ 2911768 w 7155850"/>
              <a:gd name="connsiteY10" fmla="*/ 6877050 h 6877050"/>
              <a:gd name="connsiteX11" fmla="*/ 2356294 w 7155850"/>
              <a:gd name="connsiteY11" fmla="*/ 6873416 h 6877050"/>
              <a:gd name="connsiteX12" fmla="*/ 0 w 7155850"/>
              <a:gd name="connsiteY12" fmla="*/ 6858000 h 6877050"/>
              <a:gd name="connsiteX13" fmla="*/ 0 w 7155850"/>
              <a:gd name="connsiteY13" fmla="*/ 0 h 6877050"/>
              <a:gd name="connsiteX0" fmla="*/ 0 w 7155850"/>
              <a:gd name="connsiteY0" fmla="*/ 0 h 6877050"/>
              <a:gd name="connsiteX1" fmla="*/ 7096125 w 7155850"/>
              <a:gd name="connsiteY1" fmla="*/ 0 h 6877050"/>
              <a:gd name="connsiteX2" fmla="*/ 7084534 w 7155850"/>
              <a:gd name="connsiteY2" fmla="*/ 19050 h 6877050"/>
              <a:gd name="connsiteX3" fmla="*/ 7155850 w 7155850"/>
              <a:gd name="connsiteY3" fmla="*/ 19050 h 6877050"/>
              <a:gd name="connsiteX4" fmla="*/ 3780151 w 7155850"/>
              <a:gd name="connsiteY4" fmla="*/ 5517557 h 6877050"/>
              <a:gd name="connsiteX5" fmla="*/ 3759438 w 7155850"/>
              <a:gd name="connsiteY5" fmla="*/ 5483894 h 6877050"/>
              <a:gd name="connsiteX6" fmla="*/ 3440621 w 7155850"/>
              <a:gd name="connsiteY6" fmla="*/ 6007873 h 6877050"/>
              <a:gd name="connsiteX7" fmla="*/ 3459898 w 7155850"/>
              <a:gd name="connsiteY7" fmla="*/ 6039202 h 6877050"/>
              <a:gd name="connsiteX8" fmla="*/ 2945517 w 7155850"/>
              <a:gd name="connsiteY8" fmla="*/ 6877050 h 6877050"/>
              <a:gd name="connsiteX9" fmla="*/ 2928567 w 7155850"/>
              <a:gd name="connsiteY9" fmla="*/ 6849441 h 6877050"/>
              <a:gd name="connsiteX10" fmla="*/ 2911768 w 7155850"/>
              <a:gd name="connsiteY10" fmla="*/ 6877050 h 6877050"/>
              <a:gd name="connsiteX11" fmla="*/ 0 w 7155850"/>
              <a:gd name="connsiteY11" fmla="*/ 6858000 h 6877050"/>
              <a:gd name="connsiteX12" fmla="*/ 0 w 7155850"/>
              <a:gd name="connsiteY12" fmla="*/ 0 h 6877050"/>
              <a:gd name="connsiteX0" fmla="*/ 0 w 7155850"/>
              <a:gd name="connsiteY0" fmla="*/ 0 h 6877050"/>
              <a:gd name="connsiteX1" fmla="*/ 7096125 w 7155850"/>
              <a:gd name="connsiteY1" fmla="*/ 0 h 6877050"/>
              <a:gd name="connsiteX2" fmla="*/ 7084534 w 7155850"/>
              <a:gd name="connsiteY2" fmla="*/ 19050 h 6877050"/>
              <a:gd name="connsiteX3" fmla="*/ 7155850 w 7155850"/>
              <a:gd name="connsiteY3" fmla="*/ 19050 h 6877050"/>
              <a:gd name="connsiteX4" fmla="*/ 3780151 w 7155850"/>
              <a:gd name="connsiteY4" fmla="*/ 5517557 h 6877050"/>
              <a:gd name="connsiteX5" fmla="*/ 3759438 w 7155850"/>
              <a:gd name="connsiteY5" fmla="*/ 5483894 h 6877050"/>
              <a:gd name="connsiteX6" fmla="*/ 3440621 w 7155850"/>
              <a:gd name="connsiteY6" fmla="*/ 6007873 h 6877050"/>
              <a:gd name="connsiteX7" fmla="*/ 2945517 w 7155850"/>
              <a:gd name="connsiteY7" fmla="*/ 6877050 h 6877050"/>
              <a:gd name="connsiteX8" fmla="*/ 2928567 w 7155850"/>
              <a:gd name="connsiteY8" fmla="*/ 6849441 h 6877050"/>
              <a:gd name="connsiteX9" fmla="*/ 2911768 w 7155850"/>
              <a:gd name="connsiteY9" fmla="*/ 6877050 h 6877050"/>
              <a:gd name="connsiteX10" fmla="*/ 0 w 7155850"/>
              <a:gd name="connsiteY10" fmla="*/ 6858000 h 6877050"/>
              <a:gd name="connsiteX11" fmla="*/ 0 w 7155850"/>
              <a:gd name="connsiteY11" fmla="*/ 0 h 6877050"/>
              <a:gd name="connsiteX0" fmla="*/ 0 w 7155850"/>
              <a:gd name="connsiteY0" fmla="*/ 0 h 6877050"/>
              <a:gd name="connsiteX1" fmla="*/ 7096125 w 7155850"/>
              <a:gd name="connsiteY1" fmla="*/ 0 h 6877050"/>
              <a:gd name="connsiteX2" fmla="*/ 7084534 w 7155850"/>
              <a:gd name="connsiteY2" fmla="*/ 19050 h 6877050"/>
              <a:gd name="connsiteX3" fmla="*/ 7155850 w 7155850"/>
              <a:gd name="connsiteY3" fmla="*/ 19050 h 6877050"/>
              <a:gd name="connsiteX4" fmla="*/ 3780151 w 7155850"/>
              <a:gd name="connsiteY4" fmla="*/ 5517557 h 6877050"/>
              <a:gd name="connsiteX5" fmla="*/ 3759438 w 7155850"/>
              <a:gd name="connsiteY5" fmla="*/ 5483894 h 6877050"/>
              <a:gd name="connsiteX6" fmla="*/ 2945517 w 7155850"/>
              <a:gd name="connsiteY6" fmla="*/ 6877050 h 6877050"/>
              <a:gd name="connsiteX7" fmla="*/ 2928567 w 7155850"/>
              <a:gd name="connsiteY7" fmla="*/ 6849441 h 6877050"/>
              <a:gd name="connsiteX8" fmla="*/ 2911768 w 7155850"/>
              <a:gd name="connsiteY8" fmla="*/ 6877050 h 6877050"/>
              <a:gd name="connsiteX9" fmla="*/ 0 w 7155850"/>
              <a:gd name="connsiteY9" fmla="*/ 6858000 h 6877050"/>
              <a:gd name="connsiteX10" fmla="*/ 0 w 7155850"/>
              <a:gd name="connsiteY10" fmla="*/ 0 h 6877050"/>
              <a:gd name="connsiteX0" fmla="*/ 0 w 7155850"/>
              <a:gd name="connsiteY0" fmla="*/ 0 h 6877050"/>
              <a:gd name="connsiteX1" fmla="*/ 7096125 w 7155850"/>
              <a:gd name="connsiteY1" fmla="*/ 0 h 6877050"/>
              <a:gd name="connsiteX2" fmla="*/ 7084534 w 7155850"/>
              <a:gd name="connsiteY2" fmla="*/ 19050 h 6877050"/>
              <a:gd name="connsiteX3" fmla="*/ 7155850 w 7155850"/>
              <a:gd name="connsiteY3" fmla="*/ 19050 h 6877050"/>
              <a:gd name="connsiteX4" fmla="*/ 3780151 w 7155850"/>
              <a:gd name="connsiteY4" fmla="*/ 5517557 h 6877050"/>
              <a:gd name="connsiteX5" fmla="*/ 2945517 w 7155850"/>
              <a:gd name="connsiteY5" fmla="*/ 6877050 h 6877050"/>
              <a:gd name="connsiteX6" fmla="*/ 2928567 w 7155850"/>
              <a:gd name="connsiteY6" fmla="*/ 6849441 h 6877050"/>
              <a:gd name="connsiteX7" fmla="*/ 2911768 w 7155850"/>
              <a:gd name="connsiteY7" fmla="*/ 6877050 h 6877050"/>
              <a:gd name="connsiteX8" fmla="*/ 0 w 7155850"/>
              <a:gd name="connsiteY8" fmla="*/ 6858000 h 6877050"/>
              <a:gd name="connsiteX9" fmla="*/ 0 w 7155850"/>
              <a:gd name="connsiteY9" fmla="*/ 0 h 6877050"/>
              <a:gd name="connsiteX0" fmla="*/ 0 w 7155850"/>
              <a:gd name="connsiteY0" fmla="*/ 0 h 6877050"/>
              <a:gd name="connsiteX1" fmla="*/ 7096125 w 7155850"/>
              <a:gd name="connsiteY1" fmla="*/ 0 h 6877050"/>
              <a:gd name="connsiteX2" fmla="*/ 7084534 w 7155850"/>
              <a:gd name="connsiteY2" fmla="*/ 19050 h 6877050"/>
              <a:gd name="connsiteX3" fmla="*/ 7155850 w 7155850"/>
              <a:gd name="connsiteY3" fmla="*/ 19050 h 6877050"/>
              <a:gd name="connsiteX4" fmla="*/ 2945517 w 7155850"/>
              <a:gd name="connsiteY4" fmla="*/ 6877050 h 6877050"/>
              <a:gd name="connsiteX5" fmla="*/ 2928567 w 7155850"/>
              <a:gd name="connsiteY5" fmla="*/ 6849441 h 6877050"/>
              <a:gd name="connsiteX6" fmla="*/ 2911768 w 7155850"/>
              <a:gd name="connsiteY6" fmla="*/ 6877050 h 6877050"/>
              <a:gd name="connsiteX7" fmla="*/ 0 w 7155850"/>
              <a:gd name="connsiteY7" fmla="*/ 6858000 h 6877050"/>
              <a:gd name="connsiteX8" fmla="*/ 0 w 7155850"/>
              <a:gd name="connsiteY8" fmla="*/ 0 h 6877050"/>
              <a:gd name="connsiteX0" fmla="*/ 0 w 7155850"/>
              <a:gd name="connsiteY0" fmla="*/ 0 h 6877050"/>
              <a:gd name="connsiteX1" fmla="*/ 7096125 w 7155850"/>
              <a:gd name="connsiteY1" fmla="*/ 0 h 6877050"/>
              <a:gd name="connsiteX2" fmla="*/ 7155850 w 7155850"/>
              <a:gd name="connsiteY2" fmla="*/ 19050 h 6877050"/>
              <a:gd name="connsiteX3" fmla="*/ 2945517 w 7155850"/>
              <a:gd name="connsiteY3" fmla="*/ 6877050 h 6877050"/>
              <a:gd name="connsiteX4" fmla="*/ 2928567 w 7155850"/>
              <a:gd name="connsiteY4" fmla="*/ 6849441 h 6877050"/>
              <a:gd name="connsiteX5" fmla="*/ 2911768 w 7155850"/>
              <a:gd name="connsiteY5" fmla="*/ 6877050 h 6877050"/>
              <a:gd name="connsiteX6" fmla="*/ 0 w 7155850"/>
              <a:gd name="connsiteY6" fmla="*/ 6858000 h 6877050"/>
              <a:gd name="connsiteX7" fmla="*/ 0 w 7155850"/>
              <a:gd name="connsiteY7" fmla="*/ 0 h 6877050"/>
              <a:gd name="connsiteX0" fmla="*/ 0 w 7155850"/>
              <a:gd name="connsiteY0" fmla="*/ 0 h 6877050"/>
              <a:gd name="connsiteX1" fmla="*/ 7155850 w 7155850"/>
              <a:gd name="connsiteY1" fmla="*/ 19050 h 6877050"/>
              <a:gd name="connsiteX2" fmla="*/ 2945517 w 7155850"/>
              <a:gd name="connsiteY2" fmla="*/ 6877050 h 6877050"/>
              <a:gd name="connsiteX3" fmla="*/ 2928567 w 7155850"/>
              <a:gd name="connsiteY3" fmla="*/ 6849441 h 6877050"/>
              <a:gd name="connsiteX4" fmla="*/ 2911768 w 7155850"/>
              <a:gd name="connsiteY4" fmla="*/ 6877050 h 6877050"/>
              <a:gd name="connsiteX5" fmla="*/ 0 w 7155850"/>
              <a:gd name="connsiteY5" fmla="*/ 6858000 h 6877050"/>
              <a:gd name="connsiteX6" fmla="*/ 0 w 7155850"/>
              <a:gd name="connsiteY6" fmla="*/ 0 h 6877050"/>
              <a:gd name="connsiteX0" fmla="*/ 0 w 7184425"/>
              <a:gd name="connsiteY0" fmla="*/ 9525 h 6886575"/>
              <a:gd name="connsiteX1" fmla="*/ 7184425 w 7184425"/>
              <a:gd name="connsiteY1" fmla="*/ 0 h 6886575"/>
              <a:gd name="connsiteX2" fmla="*/ 2945517 w 7184425"/>
              <a:gd name="connsiteY2" fmla="*/ 6886575 h 6886575"/>
              <a:gd name="connsiteX3" fmla="*/ 2928567 w 7184425"/>
              <a:gd name="connsiteY3" fmla="*/ 6858966 h 6886575"/>
              <a:gd name="connsiteX4" fmla="*/ 2911768 w 7184425"/>
              <a:gd name="connsiteY4" fmla="*/ 6886575 h 6886575"/>
              <a:gd name="connsiteX5" fmla="*/ 0 w 7184425"/>
              <a:gd name="connsiteY5" fmla="*/ 6867525 h 6886575"/>
              <a:gd name="connsiteX6" fmla="*/ 0 w 7184425"/>
              <a:gd name="connsiteY6" fmla="*/ 9525 h 6886575"/>
              <a:gd name="connsiteX0" fmla="*/ 0 w 7184425"/>
              <a:gd name="connsiteY0" fmla="*/ 9525 h 6886575"/>
              <a:gd name="connsiteX1" fmla="*/ 7184425 w 7184425"/>
              <a:gd name="connsiteY1" fmla="*/ 0 h 6886575"/>
              <a:gd name="connsiteX2" fmla="*/ 2945517 w 7184425"/>
              <a:gd name="connsiteY2" fmla="*/ 6886575 h 6886575"/>
              <a:gd name="connsiteX3" fmla="*/ 2928567 w 7184425"/>
              <a:gd name="connsiteY3" fmla="*/ 6858966 h 6886575"/>
              <a:gd name="connsiteX4" fmla="*/ 0 w 7184425"/>
              <a:gd name="connsiteY4" fmla="*/ 6867525 h 6886575"/>
              <a:gd name="connsiteX5" fmla="*/ 0 w 7184425"/>
              <a:gd name="connsiteY5" fmla="*/ 9525 h 6886575"/>
              <a:gd name="connsiteX0" fmla="*/ 0 w 7184425"/>
              <a:gd name="connsiteY0" fmla="*/ 9525 h 6886575"/>
              <a:gd name="connsiteX1" fmla="*/ 7184425 w 7184425"/>
              <a:gd name="connsiteY1" fmla="*/ 0 h 6886575"/>
              <a:gd name="connsiteX2" fmla="*/ 2945517 w 7184425"/>
              <a:gd name="connsiteY2" fmla="*/ 6886575 h 6886575"/>
              <a:gd name="connsiteX3" fmla="*/ 0 w 7184425"/>
              <a:gd name="connsiteY3" fmla="*/ 6867525 h 6886575"/>
              <a:gd name="connsiteX4" fmla="*/ 0 w 7184425"/>
              <a:gd name="connsiteY4" fmla="*/ 9525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4425" h="6886575">
                <a:moveTo>
                  <a:pt x="0" y="9525"/>
                </a:moveTo>
                <a:lnTo>
                  <a:pt x="7184425" y="0"/>
                </a:lnTo>
                <a:lnTo>
                  <a:pt x="2945517" y="6886575"/>
                </a:lnTo>
                <a:lnTo>
                  <a:pt x="0" y="6867525"/>
                </a:lnTo>
                <a:lnTo>
                  <a:pt x="0" y="9525"/>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02894586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46452800"/>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43618802"/>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4065519038"/>
      </p:ext>
    </p:extLst>
  </p:cSld>
  <p:clrMapOvr>
    <a:masterClrMapping/>
  </p:clrMapOvr>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5260314"/>
      </p:ext>
    </p:extLst>
  </p:cSld>
  <p:clrMapOvr>
    <a:masterClrMapping/>
  </p:clrMapOvr>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31284839"/>
      </p:ext>
    </p:extLst>
  </p:cSld>
  <p:clrMapOvr>
    <a:masterClrMapping/>
  </p:clrMapOvr>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38907862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597423273"/>
      </p:ext>
    </p:extLst>
  </p:cSld>
  <p:clrMapOvr>
    <a:masterClrMapping/>
  </p:clrMapOvr>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43234213"/>
      </p:ext>
    </p:extLst>
  </p:cSld>
  <p:clrMapOvr>
    <a:masterClrMapping/>
  </p:clrMapOvr>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10973227"/>
      </p:ext>
    </p:extLst>
  </p:cSld>
  <p:clrMapOvr>
    <a:masterClrMapping/>
  </p:clrMapOvr>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5632244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04276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4193002"/>
      </p:ext>
    </p:extLst>
  </p:cSld>
  <p:clrMapOvr>
    <a:masterClrMapping/>
  </p:clrMapOvr>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92059579"/>
      </p:ext>
    </p:extLst>
  </p:cSld>
  <p:clrMapOvr>
    <a:masterClrMapping/>
  </p:clrMapOvr>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03742298"/>
      </p:ext>
    </p:extLst>
  </p:cSld>
  <p:clrMapOvr>
    <a:masterClrMapping/>
  </p:clrMapOvr>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4097731340"/>
      </p:ext>
    </p:extLst>
  </p:cSld>
  <p:clrMapOvr>
    <a:masterClrMapping/>
  </p:clrMapOvr>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159144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4F7CC53-A36C-4D93-9F7C-4C700EF14111}"/>
              </a:ext>
            </a:extLst>
          </p:cNvPr>
          <p:cNvGrpSpPr/>
          <p:nvPr userDrawn="1"/>
        </p:nvGrpSpPr>
        <p:grpSpPr>
          <a:xfrm>
            <a:off x="580088" y="2381012"/>
            <a:ext cx="5265908" cy="2893260"/>
            <a:chOff x="-548507" y="477868"/>
            <a:chExt cx="11570449" cy="6357177"/>
          </a:xfrm>
        </p:grpSpPr>
        <p:sp>
          <p:nvSpPr>
            <p:cNvPr id="3" name="Freeform: Shape 2">
              <a:extLst>
                <a:ext uri="{FF2B5EF4-FFF2-40B4-BE49-F238E27FC236}">
                  <a16:creationId xmlns:a16="http://schemas.microsoft.com/office/drawing/2014/main" id="{52FB75B8-3239-4653-89F8-BC18EB1DACD2}"/>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4" name="Freeform: Shape 3">
              <a:extLst>
                <a:ext uri="{FF2B5EF4-FFF2-40B4-BE49-F238E27FC236}">
                  <a16:creationId xmlns:a16="http://schemas.microsoft.com/office/drawing/2014/main" id="{5D080612-9FFE-4326-A4AB-6DD2D34BF3FC}"/>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FD0CE6C6-8292-4BBD-B0BE-529CA590DDE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0491C6C6-F21F-4379-9888-C019D10720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F896A7EA-9159-44B6-B689-FA7C45183FF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8" name="Group 7">
              <a:extLst>
                <a:ext uri="{FF2B5EF4-FFF2-40B4-BE49-F238E27FC236}">
                  <a16:creationId xmlns:a16="http://schemas.microsoft.com/office/drawing/2014/main" id="{5D6A45D0-0735-4D0E-B921-956D797E14E8}"/>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95682682-EEC1-45C1-8DBD-FDE934CEF4A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40CA23FC-5CCC-4455-A4C0-0576978D15D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E6FCDE46-E227-4A73-892B-831DB15B38BD}"/>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3702B253-DFF7-46FE-9D8A-A6BEA1EC6A2C}"/>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CB7635C6-671E-47C7-864A-0E3B88B638E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460A1CE2-64A0-4790-AA7A-F8D31AA6282B}"/>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그림 개체 틀 2">
            <a:extLst>
              <a:ext uri="{FF2B5EF4-FFF2-40B4-BE49-F238E27FC236}">
                <a16:creationId xmlns:a16="http://schemas.microsoft.com/office/drawing/2014/main" id="{84C83AB2-22CB-425D-80FA-9A4A987EA62F}"/>
              </a:ext>
            </a:extLst>
          </p:cNvPr>
          <p:cNvSpPr>
            <a:spLocks noGrp="1"/>
          </p:cNvSpPr>
          <p:nvPr>
            <p:ph type="pic" sz="quarter" idx="14" hasCustomPrompt="1"/>
          </p:nvPr>
        </p:nvSpPr>
        <p:spPr>
          <a:xfrm>
            <a:off x="1313650" y="2545573"/>
            <a:ext cx="3795983" cy="234864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7692AED9-5A1C-4291-A685-38C1BCC00DEF}"/>
              </a:ext>
            </a:extLst>
          </p:cNvPr>
          <p:cNvSpPr>
            <a:spLocks noGrp="1"/>
          </p:cNvSpPr>
          <p:nvPr>
            <p:ph type="body" sz="quarter" idx="13"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0397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3463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3A836DBF-0045-451A-B884-57703C49E954}"/>
              </a:ext>
            </a:extLst>
          </p:cNvPr>
          <p:cNvSpPr>
            <a:spLocks noGrp="1"/>
          </p:cNvSpPr>
          <p:nvPr>
            <p:ph type="pic" sz="quarter" idx="11" hasCustomPrompt="1"/>
          </p:nvPr>
        </p:nvSpPr>
        <p:spPr>
          <a:xfrm>
            <a:off x="0" y="1713554"/>
            <a:ext cx="12192000" cy="324036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
        <p:nvSpPr>
          <p:cNvPr id="3" name="Text Placeholder 9">
            <a:extLst>
              <a:ext uri="{FF2B5EF4-FFF2-40B4-BE49-F238E27FC236}">
                <a16:creationId xmlns:a16="http://schemas.microsoft.com/office/drawing/2014/main" id="{5AD9D005-1A52-44B7-9752-F8F6596AD053}"/>
              </a:ext>
            </a:extLst>
          </p:cNvPr>
          <p:cNvSpPr>
            <a:spLocks noGrp="1"/>
          </p:cNvSpPr>
          <p:nvPr>
            <p:ph type="body" sz="quarter" idx="13"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744089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4073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692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6190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998375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099722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8841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178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2797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4F5910-56B7-4675-9D9D-D40B2640368D}" type="datetimeFigureOut">
              <a:rPr lang="en-US" smtClean="0"/>
              <a:t>10/11/2023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561B0D3-001B-4F6C-AA32-6D9DDEFE4A8C}" type="slidenum">
              <a:rPr lang="en-US" smtClean="0"/>
              <a:t>‹#›</a:t>
            </a:fld>
            <a:endParaRPr lang="en-US" dirty="0"/>
          </a:p>
        </p:txBody>
      </p:sp>
    </p:spTree>
    <p:extLst>
      <p:ext uri="{BB962C8B-B14F-4D97-AF65-F5344CB8AC3E}">
        <p14:creationId xmlns:p14="http://schemas.microsoft.com/office/powerpoint/2010/main" val="12795750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692798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9062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629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13" name="Rectangle 12">
            <a:extLst>
              <a:ext uri="{FF2B5EF4-FFF2-40B4-BE49-F238E27FC236}">
                <a16:creationId xmlns:a16="http://schemas.microsoft.com/office/drawing/2014/main" id="{8FB55B03-2AD5-47F1-9DB6-84D4C5430D5C}"/>
              </a:ext>
            </a:extLst>
          </p:cNvPr>
          <p:cNvSpPr/>
          <p:nvPr userDrawn="1"/>
        </p:nvSpPr>
        <p:spPr>
          <a:xfrm>
            <a:off x="0" y="1570009"/>
            <a:ext cx="12192000" cy="19495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4" name="그림 개체 틀 2">
            <a:extLst>
              <a:ext uri="{FF2B5EF4-FFF2-40B4-BE49-F238E27FC236}">
                <a16:creationId xmlns:a16="http://schemas.microsoft.com/office/drawing/2014/main" id="{9AFB6764-C60D-4150-B586-3BD8B928072C}"/>
              </a:ext>
            </a:extLst>
          </p:cNvPr>
          <p:cNvSpPr>
            <a:spLocks noGrp="1"/>
          </p:cNvSpPr>
          <p:nvPr>
            <p:ph type="pic" sz="quarter" idx="16" hasCustomPrompt="1"/>
          </p:nvPr>
        </p:nvSpPr>
        <p:spPr>
          <a:xfrm>
            <a:off x="727684" y="2721115"/>
            <a:ext cx="2304256" cy="158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5" name="그림 개체 틀 2">
            <a:extLst>
              <a:ext uri="{FF2B5EF4-FFF2-40B4-BE49-F238E27FC236}">
                <a16:creationId xmlns:a16="http://schemas.microsoft.com/office/drawing/2014/main" id="{E7E06D7E-6841-4959-B8DE-3F59F7CC4F79}"/>
              </a:ext>
            </a:extLst>
          </p:cNvPr>
          <p:cNvSpPr>
            <a:spLocks noGrp="1"/>
          </p:cNvSpPr>
          <p:nvPr>
            <p:ph type="pic" sz="quarter" idx="17" hasCustomPrompt="1"/>
          </p:nvPr>
        </p:nvSpPr>
        <p:spPr>
          <a:xfrm>
            <a:off x="3538404" y="2721115"/>
            <a:ext cx="2304256" cy="158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6" name="그림 개체 틀 2">
            <a:extLst>
              <a:ext uri="{FF2B5EF4-FFF2-40B4-BE49-F238E27FC236}">
                <a16:creationId xmlns:a16="http://schemas.microsoft.com/office/drawing/2014/main" id="{532D84A8-2E6A-4339-8D10-172129386D02}"/>
              </a:ext>
            </a:extLst>
          </p:cNvPr>
          <p:cNvSpPr>
            <a:spLocks noGrp="1"/>
          </p:cNvSpPr>
          <p:nvPr>
            <p:ph type="pic" sz="quarter" idx="18" hasCustomPrompt="1"/>
          </p:nvPr>
        </p:nvSpPr>
        <p:spPr>
          <a:xfrm>
            <a:off x="6349124" y="2721115"/>
            <a:ext cx="2304256" cy="158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7" name="그림 개체 틀 2">
            <a:extLst>
              <a:ext uri="{FF2B5EF4-FFF2-40B4-BE49-F238E27FC236}">
                <a16:creationId xmlns:a16="http://schemas.microsoft.com/office/drawing/2014/main" id="{0AC6C735-0E24-47B6-9C8C-93DBC13BDFC1}"/>
              </a:ext>
            </a:extLst>
          </p:cNvPr>
          <p:cNvSpPr>
            <a:spLocks noGrp="1"/>
          </p:cNvSpPr>
          <p:nvPr>
            <p:ph type="pic" sz="quarter" idx="19" hasCustomPrompt="1"/>
          </p:nvPr>
        </p:nvSpPr>
        <p:spPr>
          <a:xfrm>
            <a:off x="9159844" y="2721115"/>
            <a:ext cx="2304256" cy="158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535825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4F5910-56B7-4675-9D9D-D40B2640368D}" type="datetimeFigureOut">
              <a:rPr lang="en-US" smtClean="0"/>
              <a:t>10/11/2023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561B0D3-001B-4F6C-AA32-6D9DDEFE4A8C}" type="slidenum">
              <a:rPr lang="en-US" smtClean="0"/>
              <a:t>‹#›</a:t>
            </a:fld>
            <a:endParaRPr lang="en-US" dirty="0"/>
          </a:p>
        </p:txBody>
      </p:sp>
    </p:spTree>
    <p:extLst>
      <p:ext uri="{BB962C8B-B14F-4D97-AF65-F5344CB8AC3E}">
        <p14:creationId xmlns:p14="http://schemas.microsoft.com/office/powerpoint/2010/main" val="20975362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0BCB2B99-9A01-484A-BFF4-CFC31BB67175}"/>
              </a:ext>
            </a:extLst>
          </p:cNvPr>
          <p:cNvSpPr>
            <a:spLocks noGrp="1"/>
          </p:cNvSpPr>
          <p:nvPr>
            <p:ph type="pic" idx="10" hasCustomPrompt="1"/>
          </p:nvPr>
        </p:nvSpPr>
        <p:spPr>
          <a:xfrm>
            <a:off x="9312000" y="0"/>
            <a:ext cx="2880000" cy="4680000"/>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3" name="Picture Placeholder 2">
            <a:extLst>
              <a:ext uri="{FF2B5EF4-FFF2-40B4-BE49-F238E27FC236}">
                <a16:creationId xmlns:a16="http://schemas.microsoft.com/office/drawing/2014/main" id="{E6F2984A-66F1-4308-8BFD-B5A3A264BC53}"/>
              </a:ext>
            </a:extLst>
          </p:cNvPr>
          <p:cNvSpPr>
            <a:spLocks noGrp="1"/>
          </p:cNvSpPr>
          <p:nvPr>
            <p:ph type="pic" idx="11" hasCustomPrompt="1"/>
          </p:nvPr>
        </p:nvSpPr>
        <p:spPr>
          <a:xfrm>
            <a:off x="6096000" y="2178000"/>
            <a:ext cx="2880000" cy="4680000"/>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28954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94497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66" name="Oval 65">
            <a:extLst>
              <a:ext uri="{FF2B5EF4-FFF2-40B4-BE49-F238E27FC236}">
                <a16:creationId xmlns:a16="http://schemas.microsoft.com/office/drawing/2014/main" id="{FBD0708C-ECF4-4056-951B-F953FDFA2F92}"/>
              </a:ext>
            </a:extLst>
          </p:cNvPr>
          <p:cNvSpPr/>
          <p:nvPr userDrawn="1"/>
        </p:nvSpPr>
        <p:spPr>
          <a:xfrm>
            <a:off x="4141489" y="3075389"/>
            <a:ext cx="3960001" cy="40113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5" name="Oval 64">
            <a:extLst>
              <a:ext uri="{FF2B5EF4-FFF2-40B4-BE49-F238E27FC236}">
                <a16:creationId xmlns:a16="http://schemas.microsoft.com/office/drawing/2014/main" id="{461FFD45-86E5-4164-9F94-080F3824C6DC}"/>
              </a:ext>
            </a:extLst>
          </p:cNvPr>
          <p:cNvSpPr/>
          <p:nvPr userDrawn="1"/>
        </p:nvSpPr>
        <p:spPr>
          <a:xfrm>
            <a:off x="5296195" y="2664661"/>
            <a:ext cx="4434586" cy="449205"/>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9" name="Oval 58">
            <a:extLst>
              <a:ext uri="{FF2B5EF4-FFF2-40B4-BE49-F238E27FC236}">
                <a16:creationId xmlns:a16="http://schemas.microsoft.com/office/drawing/2014/main" id="{9FC722FF-80D1-44CB-B2C5-E42865360128}"/>
              </a:ext>
            </a:extLst>
          </p:cNvPr>
          <p:cNvSpPr/>
          <p:nvPr userDrawn="1"/>
        </p:nvSpPr>
        <p:spPr>
          <a:xfrm>
            <a:off x="2480718" y="2718783"/>
            <a:ext cx="4218052"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2" name="Group 1">
            <a:extLst>
              <a:ext uri="{FF2B5EF4-FFF2-40B4-BE49-F238E27FC236}">
                <a16:creationId xmlns:a16="http://schemas.microsoft.com/office/drawing/2014/main" id="{F4F8D9D4-2991-48AF-A8F0-FC6FEB1D2061}"/>
              </a:ext>
            </a:extLst>
          </p:cNvPr>
          <p:cNvGrpSpPr/>
          <p:nvPr userDrawn="1"/>
        </p:nvGrpSpPr>
        <p:grpSpPr>
          <a:xfrm>
            <a:off x="5985240" y="1330275"/>
            <a:ext cx="2865724" cy="1574521"/>
            <a:chOff x="-548507" y="477868"/>
            <a:chExt cx="11570449" cy="6357177"/>
          </a:xfrm>
        </p:grpSpPr>
        <p:sp>
          <p:nvSpPr>
            <p:cNvPr id="3" name="Freeform: Shape 2">
              <a:extLst>
                <a:ext uri="{FF2B5EF4-FFF2-40B4-BE49-F238E27FC236}">
                  <a16:creationId xmlns:a16="http://schemas.microsoft.com/office/drawing/2014/main" id="{F08EBDF4-2046-4954-8E40-A25BAAF0FBF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4" name="Freeform: Shape 3">
              <a:extLst>
                <a:ext uri="{FF2B5EF4-FFF2-40B4-BE49-F238E27FC236}">
                  <a16:creationId xmlns:a16="http://schemas.microsoft.com/office/drawing/2014/main" id="{AF3EF80F-A667-4956-85F0-9FA25E97983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BC674F7A-574D-4F6D-82C6-B0CFFBF8B784}"/>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6E794F69-AE6D-4F14-8AAB-5A5899FA360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3ADFF094-E7AF-45BF-AE35-9A55DADA7A25}"/>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8" name="Group 7">
              <a:extLst>
                <a:ext uri="{FF2B5EF4-FFF2-40B4-BE49-F238E27FC236}">
                  <a16:creationId xmlns:a16="http://schemas.microsoft.com/office/drawing/2014/main" id="{DF7E5E9D-13A5-41B8-B596-7894869380C3}"/>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F588B949-0398-45A9-8C3E-134D205AA41C}"/>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2A62A09C-8FA6-4C98-B3DF-527A292384FC}"/>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159750DD-33F2-43B2-94A1-EC540B87E80C}"/>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0B0A2961-9A19-4350-AF6C-0A9C359EB83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A80DCDAB-B599-46E1-B14E-9CB874D6C636}"/>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2D974ED3-193A-4E6A-84FE-DD702B68343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5" name="Graphic 14">
            <a:extLst>
              <a:ext uri="{FF2B5EF4-FFF2-40B4-BE49-F238E27FC236}">
                <a16:creationId xmlns:a16="http://schemas.microsoft.com/office/drawing/2014/main" id="{8A848864-2A39-447D-B6BF-CC8044BC2A7E}"/>
              </a:ext>
            </a:extLst>
          </p:cNvPr>
          <p:cNvGrpSpPr/>
          <p:nvPr userDrawn="1"/>
        </p:nvGrpSpPr>
        <p:grpSpPr>
          <a:xfrm>
            <a:off x="3197852" y="589080"/>
            <a:ext cx="2976015" cy="2340686"/>
            <a:chOff x="2444748" y="555045"/>
            <a:chExt cx="7282048" cy="5727454"/>
          </a:xfrm>
        </p:grpSpPr>
        <p:sp>
          <p:nvSpPr>
            <p:cNvPr id="16" name="Freeform: Shape 15">
              <a:extLst>
                <a:ext uri="{FF2B5EF4-FFF2-40B4-BE49-F238E27FC236}">
                  <a16:creationId xmlns:a16="http://schemas.microsoft.com/office/drawing/2014/main" id="{540261CD-EFAB-4459-A091-5B3D944A1C27}"/>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A898E678-7BBC-48E9-BE5B-2FC07087B2BC}"/>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1EDBF6F4-F4E1-42CE-918E-46EBB68FF951}"/>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D39435E-2DCE-4E65-B8DB-B8A01FC6E01F}"/>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2386D12B-FF42-4F37-A3FD-228C31675D4B}"/>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79AF04E-5C59-470A-813A-91E8CB2EB355}"/>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C9C9ACC-2E7D-44B0-BCC0-AF573A66E898}"/>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5E452942-6998-424B-BA1A-EFCCA6713E32}"/>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63" name="그림 개체 틀 2">
            <a:extLst>
              <a:ext uri="{FF2B5EF4-FFF2-40B4-BE49-F238E27FC236}">
                <a16:creationId xmlns:a16="http://schemas.microsoft.com/office/drawing/2014/main" id="{161051AD-0D58-4407-BB68-236DEFCA9594}"/>
              </a:ext>
            </a:extLst>
          </p:cNvPr>
          <p:cNvSpPr>
            <a:spLocks noGrp="1"/>
          </p:cNvSpPr>
          <p:nvPr>
            <p:ph type="pic" sz="quarter" idx="17" hasCustomPrompt="1"/>
          </p:nvPr>
        </p:nvSpPr>
        <p:spPr>
          <a:xfrm>
            <a:off x="6373004" y="1430123"/>
            <a:ext cx="2101955" cy="125006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62" name="그림 개체 틀 2">
            <a:extLst>
              <a:ext uri="{FF2B5EF4-FFF2-40B4-BE49-F238E27FC236}">
                <a16:creationId xmlns:a16="http://schemas.microsoft.com/office/drawing/2014/main" id="{29B598C8-35C5-41B6-83FC-3FBDB5D84036}"/>
              </a:ext>
            </a:extLst>
          </p:cNvPr>
          <p:cNvSpPr>
            <a:spLocks noGrp="1"/>
          </p:cNvSpPr>
          <p:nvPr>
            <p:ph type="pic" sz="quarter" idx="16" hasCustomPrompt="1"/>
          </p:nvPr>
        </p:nvSpPr>
        <p:spPr>
          <a:xfrm>
            <a:off x="3305977" y="698806"/>
            <a:ext cx="2755721" cy="158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35" name="Isosceles Triangle 34">
            <a:extLst>
              <a:ext uri="{FF2B5EF4-FFF2-40B4-BE49-F238E27FC236}">
                <a16:creationId xmlns:a16="http://schemas.microsoft.com/office/drawing/2014/main" id="{0E287AF0-FA95-4762-B8E2-671D58550EB9}"/>
              </a:ext>
            </a:extLst>
          </p:cNvPr>
          <p:cNvSpPr/>
          <p:nvPr userDrawn="1"/>
        </p:nvSpPr>
        <p:spPr>
          <a:xfrm rot="5400000">
            <a:off x="-1449000" y="1449000"/>
            <a:ext cx="6858000" cy="3960000"/>
          </a:xfrm>
          <a:prstGeom prst="triangle">
            <a:avLst>
              <a:gd name="adj" fmla="val 498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6" name="Isosceles Triangle 35">
            <a:extLst>
              <a:ext uri="{FF2B5EF4-FFF2-40B4-BE49-F238E27FC236}">
                <a16:creationId xmlns:a16="http://schemas.microsoft.com/office/drawing/2014/main" id="{E8F9923B-6C89-4D4B-A044-7011CD744BA4}"/>
              </a:ext>
            </a:extLst>
          </p:cNvPr>
          <p:cNvSpPr/>
          <p:nvPr userDrawn="1"/>
        </p:nvSpPr>
        <p:spPr>
          <a:xfrm rot="16200000">
            <a:off x="6783000" y="1449001"/>
            <a:ext cx="6858000" cy="3960000"/>
          </a:xfrm>
          <a:prstGeom prst="triangle">
            <a:avLst>
              <a:gd name="adj" fmla="val 498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그림 개체 틀 2">
            <a:extLst>
              <a:ext uri="{FF2B5EF4-FFF2-40B4-BE49-F238E27FC236}">
                <a16:creationId xmlns:a16="http://schemas.microsoft.com/office/drawing/2014/main" id="{3F019F7B-C14A-4CD4-939C-889E86ECF979}"/>
              </a:ext>
            </a:extLst>
          </p:cNvPr>
          <p:cNvSpPr>
            <a:spLocks noGrp="1"/>
          </p:cNvSpPr>
          <p:nvPr>
            <p:ph type="pic" sz="quarter" idx="18" hasCustomPrompt="1"/>
          </p:nvPr>
        </p:nvSpPr>
        <p:spPr>
          <a:xfrm>
            <a:off x="5707411" y="1901771"/>
            <a:ext cx="793286" cy="121603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85210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10338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ontents slid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8009B150-532D-45FE-A6D6-8A190897518A}"/>
              </a:ext>
            </a:extLst>
          </p:cNvPr>
          <p:cNvSpPr>
            <a:spLocks noGrp="1"/>
          </p:cNvSpPr>
          <p:nvPr userDrawn="1">
            <p:ph type="pic" idx="1" hasCustomPrompt="1"/>
          </p:nvPr>
        </p:nvSpPr>
        <p:spPr>
          <a:xfrm>
            <a:off x="0" y="0"/>
            <a:ext cx="7865615" cy="6858000"/>
          </a:xfrm>
          <a:custGeom>
            <a:avLst/>
            <a:gdLst>
              <a:gd name="connsiteX0" fmla="*/ 0 w 7865615"/>
              <a:gd name="connsiteY0" fmla="*/ 0 h 6858000"/>
              <a:gd name="connsiteX1" fmla="*/ 2246577 w 7865615"/>
              <a:gd name="connsiteY1" fmla="*/ 0 h 6858000"/>
              <a:gd name="connsiteX2" fmla="*/ 3408550 w 7865615"/>
              <a:gd name="connsiteY2" fmla="*/ 0 h 6858000"/>
              <a:gd name="connsiteX3" fmla="*/ 4510701 w 7865615"/>
              <a:gd name="connsiteY3" fmla="*/ 0 h 6858000"/>
              <a:gd name="connsiteX4" fmla="*/ 7804883 w 7865615"/>
              <a:gd name="connsiteY4" fmla="*/ 3294183 h 6858000"/>
              <a:gd name="connsiteX5" fmla="*/ 7804883 w 7865615"/>
              <a:gd name="connsiteY5" fmla="*/ 3587426 h 6858000"/>
              <a:gd name="connsiteX6" fmla="*/ 4534309 w 7865615"/>
              <a:gd name="connsiteY6" fmla="*/ 6858000 h 6858000"/>
              <a:gd name="connsiteX7" fmla="*/ 3384942 w 7865615"/>
              <a:gd name="connsiteY7" fmla="*/ 6858000 h 6858000"/>
              <a:gd name="connsiteX8" fmla="*/ 653352 w 7865615"/>
              <a:gd name="connsiteY8" fmla="*/ 6858000 h 6858000"/>
              <a:gd name="connsiteX9" fmla="*/ 0 w 7865615"/>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65615" h="6858000">
                <a:moveTo>
                  <a:pt x="0" y="0"/>
                </a:moveTo>
                <a:lnTo>
                  <a:pt x="2246577" y="0"/>
                </a:lnTo>
                <a:lnTo>
                  <a:pt x="3408550" y="0"/>
                </a:lnTo>
                <a:lnTo>
                  <a:pt x="4510701" y="0"/>
                </a:lnTo>
                <a:lnTo>
                  <a:pt x="7804883" y="3294183"/>
                </a:lnTo>
                <a:cubicBezTo>
                  <a:pt x="7885860" y="3375159"/>
                  <a:pt x="7885860" y="3506449"/>
                  <a:pt x="7804883" y="3587426"/>
                </a:cubicBezTo>
                <a:lnTo>
                  <a:pt x="4534309" y="6858000"/>
                </a:lnTo>
                <a:lnTo>
                  <a:pt x="3384942" y="6858000"/>
                </a:lnTo>
                <a:lnTo>
                  <a:pt x="653352" y="6858000"/>
                </a:lnTo>
                <a:lnTo>
                  <a:pt x="0" y="6858000"/>
                </a:lnTo>
                <a:close/>
              </a:path>
            </a:pathLst>
          </a:custGeom>
          <a:solidFill>
            <a:schemeClr val="bg1">
              <a:lumMod val="8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Picture Placeholder 20">
            <a:extLst>
              <a:ext uri="{FF2B5EF4-FFF2-40B4-BE49-F238E27FC236}">
                <a16:creationId xmlns:a16="http://schemas.microsoft.com/office/drawing/2014/main" id="{0B3E2BDC-790D-4A9E-9558-CA4C10A1FB05}"/>
              </a:ext>
            </a:extLst>
          </p:cNvPr>
          <p:cNvSpPr>
            <a:spLocks noGrp="1"/>
          </p:cNvSpPr>
          <p:nvPr userDrawn="1">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18">
            <a:extLst>
              <a:ext uri="{FF2B5EF4-FFF2-40B4-BE49-F238E27FC236}">
                <a16:creationId xmlns:a16="http://schemas.microsoft.com/office/drawing/2014/main" id="{2B6F2E21-3216-4F90-A6E2-E51A550D522D}"/>
              </a:ext>
            </a:extLst>
          </p:cNvPr>
          <p:cNvSpPr>
            <a:spLocks noGrp="1"/>
          </p:cNvSpPr>
          <p:nvPr userDrawn="1">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19">
            <a:extLst>
              <a:ext uri="{FF2B5EF4-FFF2-40B4-BE49-F238E27FC236}">
                <a16:creationId xmlns:a16="http://schemas.microsoft.com/office/drawing/2014/main" id="{9228B4EE-0DCA-498B-BE6D-C126351A4694}"/>
              </a:ext>
            </a:extLst>
          </p:cNvPr>
          <p:cNvSpPr>
            <a:spLocks noGrp="1"/>
          </p:cNvSpPr>
          <p:nvPr userDrawn="1">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66801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7947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E91885E6-71E1-4B29-B5D5-E0A96B7D5D2B}"/>
              </a:ext>
            </a:extLst>
          </p:cNvPr>
          <p:cNvSpPr>
            <a:spLocks noGrp="1"/>
          </p:cNvSpPr>
          <p:nvPr>
            <p:ph type="pic" sz="quarter" idx="14" hasCustomPrompt="1"/>
          </p:nvPr>
        </p:nvSpPr>
        <p:spPr>
          <a:xfrm>
            <a:off x="0" y="-1"/>
            <a:ext cx="12192000" cy="3950899"/>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6982082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7816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CAAF271-59E1-4FF8-861D-66BF0AB0C20C}"/>
              </a:ext>
            </a:extLst>
          </p:cNvPr>
          <p:cNvGrpSpPr/>
          <p:nvPr userDrawn="1"/>
        </p:nvGrpSpPr>
        <p:grpSpPr>
          <a:xfrm>
            <a:off x="707906" y="1724831"/>
            <a:ext cx="3114079" cy="4200810"/>
            <a:chOff x="5745956" y="3501865"/>
            <a:chExt cx="2146216" cy="2895189"/>
          </a:xfrm>
        </p:grpSpPr>
        <p:sp>
          <p:nvSpPr>
            <p:cNvPr id="15" name="Freeform: Shape 14">
              <a:extLst>
                <a:ext uri="{FF2B5EF4-FFF2-40B4-BE49-F238E27FC236}">
                  <a16:creationId xmlns:a16="http://schemas.microsoft.com/office/drawing/2014/main" id="{6E4C438D-502C-4184-A640-9D416688BF31}"/>
                </a:ext>
              </a:extLst>
            </p:cNvPr>
            <p:cNvSpPr/>
            <p:nvPr/>
          </p:nvSpPr>
          <p:spPr>
            <a:xfrm>
              <a:off x="7498806" y="3501865"/>
              <a:ext cx="157347" cy="62939"/>
            </a:xfrm>
            <a:custGeom>
              <a:avLst/>
              <a:gdLst>
                <a:gd name="connsiteX0" fmla="*/ 45244 w 47625"/>
                <a:gd name="connsiteY0" fmla="*/ 13811 h 19050"/>
                <a:gd name="connsiteX1" fmla="*/ 45244 w 47625"/>
                <a:gd name="connsiteY1" fmla="*/ 13811 h 19050"/>
                <a:gd name="connsiteX2" fmla="*/ 38576 w 47625"/>
                <a:gd name="connsiteY2" fmla="*/ 20479 h 19050"/>
                <a:gd name="connsiteX3" fmla="*/ 13811 w 47625"/>
                <a:gd name="connsiteY3" fmla="*/ 20479 h 19050"/>
                <a:gd name="connsiteX4" fmla="*/ 7144 w 47625"/>
                <a:gd name="connsiteY4" fmla="*/ 13811 h 19050"/>
                <a:gd name="connsiteX5" fmla="*/ 7144 w 47625"/>
                <a:gd name="connsiteY5" fmla="*/ 13811 h 19050"/>
                <a:gd name="connsiteX6" fmla="*/ 13811 w 47625"/>
                <a:gd name="connsiteY6" fmla="*/ 7144 h 19050"/>
                <a:gd name="connsiteX7" fmla="*/ 38576 w 47625"/>
                <a:gd name="connsiteY7" fmla="*/ 7144 h 19050"/>
                <a:gd name="connsiteX8" fmla="*/ 45244 w 47625"/>
                <a:gd name="connsiteY8" fmla="*/ 13811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19050">
                  <a:moveTo>
                    <a:pt x="45244" y="13811"/>
                  </a:moveTo>
                  <a:lnTo>
                    <a:pt x="45244" y="13811"/>
                  </a:lnTo>
                  <a:cubicBezTo>
                    <a:pt x="45244" y="17621"/>
                    <a:pt x="42386" y="20479"/>
                    <a:pt x="38576" y="20479"/>
                  </a:cubicBezTo>
                  <a:lnTo>
                    <a:pt x="13811" y="20479"/>
                  </a:lnTo>
                  <a:cubicBezTo>
                    <a:pt x="10001" y="20479"/>
                    <a:pt x="7144" y="17621"/>
                    <a:pt x="7144" y="13811"/>
                  </a:cubicBezTo>
                  <a:lnTo>
                    <a:pt x="7144" y="13811"/>
                  </a:lnTo>
                  <a:cubicBezTo>
                    <a:pt x="7144" y="10001"/>
                    <a:pt x="10001" y="7144"/>
                    <a:pt x="13811" y="7144"/>
                  </a:cubicBezTo>
                  <a:lnTo>
                    <a:pt x="38576" y="7144"/>
                  </a:lnTo>
                  <a:cubicBezTo>
                    <a:pt x="42386" y="8096"/>
                    <a:pt x="45244" y="10954"/>
                    <a:pt x="45244" y="13811"/>
                  </a:cubicBezTo>
                  <a:close/>
                </a:path>
              </a:pathLst>
            </a:custGeom>
            <a:solidFill>
              <a:srgbClr val="808080"/>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4665005-6515-4CC9-86A2-F3269A2D2AEF}"/>
                </a:ext>
              </a:extLst>
            </p:cNvPr>
            <p:cNvSpPr/>
            <p:nvPr/>
          </p:nvSpPr>
          <p:spPr>
            <a:xfrm>
              <a:off x="7829233" y="3977052"/>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D094E96A-A335-49D6-9D89-A017242E6D52}"/>
                </a:ext>
              </a:extLst>
            </p:cNvPr>
            <p:cNvSpPr/>
            <p:nvPr/>
          </p:nvSpPr>
          <p:spPr>
            <a:xfrm>
              <a:off x="7829233" y="3838586"/>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7986E7C9-5140-49C6-8E1B-54058234FF96}"/>
                </a:ext>
              </a:extLst>
            </p:cNvPr>
            <p:cNvSpPr/>
            <p:nvPr/>
          </p:nvSpPr>
          <p:spPr>
            <a:xfrm>
              <a:off x="5745956" y="3523892"/>
              <a:ext cx="2139922" cy="2863720"/>
            </a:xfrm>
            <a:custGeom>
              <a:avLst/>
              <a:gdLst>
                <a:gd name="connsiteX0" fmla="*/ 611029 w 647700"/>
                <a:gd name="connsiteY0" fmla="*/ 7144 h 866775"/>
                <a:gd name="connsiteX1" fmla="*/ 40481 w 647700"/>
                <a:gd name="connsiteY1" fmla="*/ 7144 h 866775"/>
                <a:gd name="connsiteX2" fmla="*/ 7144 w 647700"/>
                <a:gd name="connsiteY2" fmla="*/ 41434 h 866775"/>
                <a:gd name="connsiteX3" fmla="*/ 7144 w 647700"/>
                <a:gd name="connsiteY3" fmla="*/ 831056 h 866775"/>
                <a:gd name="connsiteX4" fmla="*/ 40481 w 647700"/>
                <a:gd name="connsiteY4" fmla="*/ 865346 h 866775"/>
                <a:gd name="connsiteX5" fmla="*/ 611029 w 647700"/>
                <a:gd name="connsiteY5" fmla="*/ 865346 h 866775"/>
                <a:gd name="connsiteX6" fmla="*/ 644366 w 647700"/>
                <a:gd name="connsiteY6" fmla="*/ 831056 h 866775"/>
                <a:gd name="connsiteX7" fmla="*/ 644366 w 647700"/>
                <a:gd name="connsiteY7" fmla="*/ 41434 h 866775"/>
                <a:gd name="connsiteX8" fmla="*/ 611029 w 647700"/>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866775">
                  <a:moveTo>
                    <a:pt x="611029" y="7144"/>
                  </a:moveTo>
                  <a:lnTo>
                    <a:pt x="40481" y="7144"/>
                  </a:lnTo>
                  <a:cubicBezTo>
                    <a:pt x="22384" y="7144"/>
                    <a:pt x="7144" y="22384"/>
                    <a:pt x="7144" y="41434"/>
                  </a:cubicBezTo>
                  <a:lnTo>
                    <a:pt x="7144" y="831056"/>
                  </a:lnTo>
                  <a:cubicBezTo>
                    <a:pt x="7144" y="850106"/>
                    <a:pt x="22384" y="865346"/>
                    <a:pt x="40481" y="865346"/>
                  </a:cubicBezTo>
                  <a:lnTo>
                    <a:pt x="611029" y="865346"/>
                  </a:lnTo>
                  <a:cubicBezTo>
                    <a:pt x="629126" y="865346"/>
                    <a:pt x="644366" y="850106"/>
                    <a:pt x="644366" y="831056"/>
                  </a:cubicBezTo>
                  <a:lnTo>
                    <a:pt x="644366" y="41434"/>
                  </a:lnTo>
                  <a:cubicBezTo>
                    <a:pt x="644366" y="23336"/>
                    <a:pt x="629126" y="7144"/>
                    <a:pt x="611029" y="7144"/>
                  </a:cubicBezTo>
                  <a:close/>
                </a:path>
              </a:pathLst>
            </a:custGeom>
            <a:solidFill>
              <a:srgbClr val="808080"/>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04FE4203-6FE6-438F-AD63-0390034E13A3}"/>
                </a:ext>
              </a:extLst>
            </p:cNvPr>
            <p:cNvSpPr/>
            <p:nvPr/>
          </p:nvSpPr>
          <p:spPr>
            <a:xfrm>
              <a:off x="5755398" y="3533334"/>
              <a:ext cx="2108453" cy="2863720"/>
            </a:xfrm>
            <a:custGeom>
              <a:avLst/>
              <a:gdLst>
                <a:gd name="connsiteX0" fmla="*/ 605314 w 638175"/>
                <a:gd name="connsiteY0" fmla="*/ 7144 h 866775"/>
                <a:gd name="connsiteX1" fmla="*/ 40481 w 638175"/>
                <a:gd name="connsiteY1" fmla="*/ 7144 h 866775"/>
                <a:gd name="connsiteX2" fmla="*/ 7144 w 638175"/>
                <a:gd name="connsiteY2" fmla="*/ 41434 h 866775"/>
                <a:gd name="connsiteX3" fmla="*/ 7144 w 638175"/>
                <a:gd name="connsiteY3" fmla="*/ 826294 h 866775"/>
                <a:gd name="connsiteX4" fmla="*/ 40481 w 638175"/>
                <a:gd name="connsiteY4" fmla="*/ 860584 h 866775"/>
                <a:gd name="connsiteX5" fmla="*/ 604361 w 638175"/>
                <a:gd name="connsiteY5" fmla="*/ 860584 h 866775"/>
                <a:gd name="connsiteX6" fmla="*/ 637699 w 638175"/>
                <a:gd name="connsiteY6" fmla="*/ 826294 h 866775"/>
                <a:gd name="connsiteX7" fmla="*/ 637699 w 638175"/>
                <a:gd name="connsiteY7" fmla="*/ 41434 h 866775"/>
                <a:gd name="connsiteX8" fmla="*/ 605314 w 638175"/>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866775">
                  <a:moveTo>
                    <a:pt x="605314" y="7144"/>
                  </a:moveTo>
                  <a:lnTo>
                    <a:pt x="40481" y="7144"/>
                  </a:lnTo>
                  <a:cubicBezTo>
                    <a:pt x="22384" y="7144"/>
                    <a:pt x="7144" y="22384"/>
                    <a:pt x="7144" y="41434"/>
                  </a:cubicBezTo>
                  <a:lnTo>
                    <a:pt x="7144" y="826294"/>
                  </a:lnTo>
                  <a:cubicBezTo>
                    <a:pt x="7144" y="845344"/>
                    <a:pt x="22384" y="860584"/>
                    <a:pt x="40481" y="860584"/>
                  </a:cubicBezTo>
                  <a:lnTo>
                    <a:pt x="604361" y="860584"/>
                  </a:lnTo>
                  <a:cubicBezTo>
                    <a:pt x="622459" y="860584"/>
                    <a:pt x="637699" y="845344"/>
                    <a:pt x="637699" y="826294"/>
                  </a:cubicBezTo>
                  <a:lnTo>
                    <a:pt x="637699" y="41434"/>
                  </a:lnTo>
                  <a:cubicBezTo>
                    <a:pt x="637699" y="22384"/>
                    <a:pt x="623411" y="7144"/>
                    <a:pt x="605314" y="7144"/>
                  </a:cubicBezTo>
                  <a:close/>
                </a:path>
              </a:pathLst>
            </a:custGeom>
            <a:solidFill>
              <a:srgbClr val="231F20"/>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2636E384-D851-434A-AB8A-FE09F43D7073}"/>
                </a:ext>
              </a:extLst>
            </p:cNvPr>
            <p:cNvSpPr/>
            <p:nvPr/>
          </p:nvSpPr>
          <p:spPr>
            <a:xfrm>
              <a:off x="5972536" y="3781941"/>
              <a:ext cx="1699350" cy="2360208"/>
            </a:xfrm>
            <a:custGeom>
              <a:avLst/>
              <a:gdLst>
                <a:gd name="connsiteX0" fmla="*/ 7144 w 514350"/>
                <a:gd name="connsiteY0" fmla="*/ 7144 h 714375"/>
                <a:gd name="connsiteX1" fmla="*/ 508159 w 514350"/>
                <a:gd name="connsiteY1" fmla="*/ 7144 h 714375"/>
                <a:gd name="connsiteX2" fmla="*/ 508159 w 514350"/>
                <a:gd name="connsiteY2" fmla="*/ 711041 h 714375"/>
                <a:gd name="connsiteX3" fmla="*/ 7144 w 514350"/>
                <a:gd name="connsiteY3" fmla="*/ 711041 h 714375"/>
              </a:gdLst>
              <a:ahLst/>
              <a:cxnLst>
                <a:cxn ang="0">
                  <a:pos x="connsiteX0" y="connsiteY0"/>
                </a:cxn>
                <a:cxn ang="0">
                  <a:pos x="connsiteX1" y="connsiteY1"/>
                </a:cxn>
                <a:cxn ang="0">
                  <a:pos x="connsiteX2" y="connsiteY2"/>
                </a:cxn>
                <a:cxn ang="0">
                  <a:pos x="connsiteX3" y="connsiteY3"/>
                </a:cxn>
              </a:cxnLst>
              <a:rect l="l" t="t" r="r" b="b"/>
              <a:pathLst>
                <a:path w="514350" h="714375">
                  <a:moveTo>
                    <a:pt x="7144" y="7144"/>
                  </a:moveTo>
                  <a:lnTo>
                    <a:pt x="508159" y="7144"/>
                  </a:lnTo>
                  <a:lnTo>
                    <a:pt x="508159" y="711041"/>
                  </a:lnTo>
                  <a:lnTo>
                    <a:pt x="7144" y="711041"/>
                  </a:lnTo>
                  <a:close/>
                </a:path>
              </a:pathLst>
            </a:custGeom>
            <a:solidFill>
              <a:srgbClr val="F2F2F2"/>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86103816-681F-4F21-A286-C8B21595F8DE}"/>
                </a:ext>
              </a:extLst>
            </p:cNvPr>
            <p:cNvSpPr/>
            <p:nvPr/>
          </p:nvSpPr>
          <p:spPr>
            <a:xfrm>
              <a:off x="6537278" y="3804313"/>
              <a:ext cx="1119116" cy="2330356"/>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nvGrpSpPr>
            <p:cNvPr id="22" name="Group 21">
              <a:extLst>
                <a:ext uri="{FF2B5EF4-FFF2-40B4-BE49-F238E27FC236}">
                  <a16:creationId xmlns:a16="http://schemas.microsoft.com/office/drawing/2014/main" id="{95FBA3E9-F56F-483D-AD9C-DDC05D08B8DB}"/>
                </a:ext>
              </a:extLst>
            </p:cNvPr>
            <p:cNvGrpSpPr/>
            <p:nvPr/>
          </p:nvGrpSpPr>
          <p:grpSpPr>
            <a:xfrm>
              <a:off x="6752948" y="6198983"/>
              <a:ext cx="113352" cy="113352"/>
              <a:chOff x="6768693" y="6038239"/>
              <a:chExt cx="147969" cy="147969"/>
            </a:xfrm>
          </p:grpSpPr>
          <p:sp>
            <p:nvSpPr>
              <p:cNvPr id="23" name="Oval 22">
                <a:extLst>
                  <a:ext uri="{FF2B5EF4-FFF2-40B4-BE49-F238E27FC236}">
                    <a16:creationId xmlns:a16="http://schemas.microsoft.com/office/drawing/2014/main" id="{A2F2F938-D2ED-47FE-8547-C4F10CA5D9CB}"/>
                  </a:ext>
                </a:extLst>
              </p:cNvPr>
              <p:cNvSpPr/>
              <p:nvPr/>
            </p:nvSpPr>
            <p:spPr>
              <a:xfrm>
                <a:off x="6768693" y="6038239"/>
                <a:ext cx="147969" cy="14796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C0192348-B627-4894-9224-7073FE72892E}"/>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5" name="그림 개체 틀 2">
            <a:extLst>
              <a:ext uri="{FF2B5EF4-FFF2-40B4-BE49-F238E27FC236}">
                <a16:creationId xmlns:a16="http://schemas.microsoft.com/office/drawing/2014/main" id="{C3D720D4-ECB3-4075-B591-AE539DCDA21F}"/>
              </a:ext>
            </a:extLst>
          </p:cNvPr>
          <p:cNvSpPr>
            <a:spLocks noGrp="1"/>
          </p:cNvSpPr>
          <p:nvPr>
            <p:ph type="pic" sz="quarter" idx="14" hasCustomPrompt="1"/>
          </p:nvPr>
        </p:nvSpPr>
        <p:spPr>
          <a:xfrm>
            <a:off x="885992" y="2025648"/>
            <a:ext cx="2767037" cy="35464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6" name="Text Placeholder 9">
            <a:extLst>
              <a:ext uri="{FF2B5EF4-FFF2-40B4-BE49-F238E27FC236}">
                <a16:creationId xmlns:a16="http://schemas.microsoft.com/office/drawing/2014/main" id="{17C806DB-48AE-486A-9E8B-160DA86EFC32}"/>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0587186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230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5315703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0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550C2BD9-6214-4567-96BE-E813DFC881B3}"/>
              </a:ext>
            </a:extLst>
          </p:cNvPr>
          <p:cNvSpPr>
            <a:spLocks noGrp="1"/>
          </p:cNvSpPr>
          <p:nvPr>
            <p:ph type="pic" idx="14" hasCustomPrompt="1"/>
          </p:nvPr>
        </p:nvSpPr>
        <p:spPr>
          <a:xfrm>
            <a:off x="3779656" y="1838324"/>
            <a:ext cx="8412345" cy="4067177"/>
          </a:xfrm>
          <a:custGeom>
            <a:avLst/>
            <a:gdLst>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0 w 8412345"/>
              <a:gd name="connsiteY4" fmla="*/ 0 h 4067177"/>
              <a:gd name="connsiteX5" fmla="*/ 8412345 w 8412345"/>
              <a:gd name="connsiteY5" fmla="*/ 0 h 4067177"/>
              <a:gd name="connsiteX6" fmla="*/ 8412345 w 8412345"/>
              <a:gd name="connsiteY6" fmla="*/ 4067177 h 4067177"/>
              <a:gd name="connsiteX7" fmla="*/ 1452936 w 8412345"/>
              <a:gd name="connsiteY7" fmla="*/ 4067177 h 4067177"/>
              <a:gd name="connsiteX8" fmla="*/ 1340647 w 8412345"/>
              <a:gd name="connsiteY8" fmla="*/ 3752847 h 4067177"/>
              <a:gd name="connsiteX9" fmla="*/ 2028961 w 8412345"/>
              <a:gd name="connsiteY9" fmla="*/ 3752847 h 4067177"/>
              <a:gd name="connsiteX10" fmla="*/ 2028961 w 8412345"/>
              <a:gd name="connsiteY10" fmla="*/ 3524256 h 4067177"/>
              <a:gd name="connsiteX11" fmla="*/ 1258986 w 8412345"/>
              <a:gd name="connsiteY11" fmla="*/ 3524256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340647 w 8412345"/>
              <a:gd name="connsiteY9" fmla="*/ 3752847 h 4067177"/>
              <a:gd name="connsiteX10" fmla="*/ 2028961 w 8412345"/>
              <a:gd name="connsiteY10" fmla="*/ 3752847 h 4067177"/>
              <a:gd name="connsiteX11" fmla="*/ 1258986 w 8412345"/>
              <a:gd name="connsiteY11" fmla="*/ 3524256 h 4067177"/>
              <a:gd name="connsiteX12" fmla="*/ 0 w 8412345"/>
              <a:gd name="connsiteY12"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340647 w 8412345"/>
              <a:gd name="connsiteY9" fmla="*/ 3752847 h 4067177"/>
              <a:gd name="connsiteX10" fmla="*/ 1258986 w 8412345"/>
              <a:gd name="connsiteY10" fmla="*/ 3524256 h 4067177"/>
              <a:gd name="connsiteX11" fmla="*/ 0 w 8412345"/>
              <a:gd name="connsiteY11"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258986 w 8412345"/>
              <a:gd name="connsiteY9" fmla="*/ 3524256 h 4067177"/>
              <a:gd name="connsiteX10" fmla="*/ 0 w 8412345"/>
              <a:gd name="connsiteY10"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0 w 8412345"/>
              <a:gd name="connsiteY9" fmla="*/ 0 h 4067177"/>
              <a:gd name="connsiteX0" fmla="*/ 8412344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0 w 8412345"/>
              <a:gd name="connsiteY4" fmla="*/ 0 h 4067177"/>
              <a:gd name="connsiteX5" fmla="*/ 8412345 w 8412345"/>
              <a:gd name="connsiteY5" fmla="*/ 0 h 4067177"/>
              <a:gd name="connsiteX6" fmla="*/ 8412345 w 8412345"/>
              <a:gd name="connsiteY6" fmla="*/ 4067177 h 4067177"/>
              <a:gd name="connsiteX7" fmla="*/ 1452936 w 8412345"/>
              <a:gd name="connsiteY7" fmla="*/ 4067177 h 4067177"/>
              <a:gd name="connsiteX8" fmla="*/ 0 w 8412345"/>
              <a:gd name="connsiteY8" fmla="*/ 0 h 4067177"/>
              <a:gd name="connsiteX0" fmla="*/ 8412344 w 8412345"/>
              <a:gd name="connsiteY0" fmla="*/ 3524256 h 4067177"/>
              <a:gd name="connsiteX1" fmla="*/ 8412344 w 8412345"/>
              <a:gd name="connsiteY1" fmla="*/ 3752847 h 4067177"/>
              <a:gd name="connsiteX2" fmla="*/ 8412344 w 8412345"/>
              <a:gd name="connsiteY2" fmla="*/ 3524256 h 4067177"/>
              <a:gd name="connsiteX3" fmla="*/ 0 w 8412345"/>
              <a:gd name="connsiteY3" fmla="*/ 0 h 4067177"/>
              <a:gd name="connsiteX4" fmla="*/ 8412345 w 8412345"/>
              <a:gd name="connsiteY4" fmla="*/ 0 h 4067177"/>
              <a:gd name="connsiteX5" fmla="*/ 8412345 w 8412345"/>
              <a:gd name="connsiteY5" fmla="*/ 4067177 h 4067177"/>
              <a:gd name="connsiteX6" fmla="*/ 1452936 w 8412345"/>
              <a:gd name="connsiteY6" fmla="*/ 4067177 h 4067177"/>
              <a:gd name="connsiteX7" fmla="*/ 0 w 8412345"/>
              <a:gd name="connsiteY7" fmla="*/ 0 h 4067177"/>
              <a:gd name="connsiteX0" fmla="*/ 0 w 8412345"/>
              <a:gd name="connsiteY0" fmla="*/ 0 h 4067177"/>
              <a:gd name="connsiteX1" fmla="*/ 8412345 w 8412345"/>
              <a:gd name="connsiteY1" fmla="*/ 0 h 4067177"/>
              <a:gd name="connsiteX2" fmla="*/ 8412345 w 8412345"/>
              <a:gd name="connsiteY2" fmla="*/ 4067177 h 4067177"/>
              <a:gd name="connsiteX3" fmla="*/ 1452936 w 8412345"/>
              <a:gd name="connsiteY3" fmla="*/ 4067177 h 4067177"/>
              <a:gd name="connsiteX4" fmla="*/ 0 w 8412345"/>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345" h="4067177">
                <a:moveTo>
                  <a:pt x="0" y="0"/>
                </a:moveTo>
                <a:lnTo>
                  <a:pt x="8412345" y="0"/>
                </a:lnTo>
                <a:lnTo>
                  <a:pt x="8412345" y="4067177"/>
                </a:lnTo>
                <a:lnTo>
                  <a:pt x="1452936" y="4067177"/>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3" name="Picture Placeholder 33">
            <a:extLst>
              <a:ext uri="{FF2B5EF4-FFF2-40B4-BE49-F238E27FC236}">
                <a16:creationId xmlns:a16="http://schemas.microsoft.com/office/drawing/2014/main" id="{98249CAB-AC39-4CCE-919B-8382181E4BB3}"/>
              </a:ext>
            </a:extLst>
          </p:cNvPr>
          <p:cNvSpPr>
            <a:spLocks noGrp="1"/>
          </p:cNvSpPr>
          <p:nvPr>
            <p:ph type="pic" idx="15" hasCustomPrompt="1"/>
          </p:nvPr>
        </p:nvSpPr>
        <p:spPr>
          <a:xfrm>
            <a:off x="0" y="1285875"/>
            <a:ext cx="4432248" cy="4067177"/>
          </a:xfrm>
          <a:custGeom>
            <a:avLst/>
            <a:gdLst>
              <a:gd name="connsiteX0" fmla="*/ 0 w 4432248"/>
              <a:gd name="connsiteY0" fmla="*/ 0 h 4067177"/>
              <a:gd name="connsiteX1" fmla="*/ 571500 w 4432248"/>
              <a:gd name="connsiteY1" fmla="*/ 0 h 4067177"/>
              <a:gd name="connsiteX2" fmla="*/ 904875 w 4432248"/>
              <a:gd name="connsiteY2" fmla="*/ 0 h 4067177"/>
              <a:gd name="connsiteX3" fmla="*/ 2979312 w 4432248"/>
              <a:gd name="connsiteY3" fmla="*/ 0 h 4067177"/>
              <a:gd name="connsiteX4" fmla="*/ 4432248 w 4432248"/>
              <a:gd name="connsiteY4" fmla="*/ 4067177 h 4067177"/>
              <a:gd name="connsiteX5" fmla="*/ 571500 w 4432248"/>
              <a:gd name="connsiteY5" fmla="*/ 4067177 h 4067177"/>
              <a:gd name="connsiteX6" fmla="*/ 571500 w 4432248"/>
              <a:gd name="connsiteY6" fmla="*/ 4067175 h 4067177"/>
              <a:gd name="connsiteX7" fmla="*/ 0 w 4432248"/>
              <a:gd name="connsiteY7" fmla="*/ 4067175 h 4067177"/>
              <a:gd name="connsiteX0" fmla="*/ 0 w 4432248"/>
              <a:gd name="connsiteY0" fmla="*/ 0 h 4067177"/>
              <a:gd name="connsiteX1" fmla="*/ 571500 w 4432248"/>
              <a:gd name="connsiteY1" fmla="*/ 0 h 4067177"/>
              <a:gd name="connsiteX2" fmla="*/ 2979312 w 4432248"/>
              <a:gd name="connsiteY2" fmla="*/ 0 h 4067177"/>
              <a:gd name="connsiteX3" fmla="*/ 4432248 w 4432248"/>
              <a:gd name="connsiteY3" fmla="*/ 4067177 h 4067177"/>
              <a:gd name="connsiteX4" fmla="*/ 571500 w 4432248"/>
              <a:gd name="connsiteY4" fmla="*/ 4067177 h 4067177"/>
              <a:gd name="connsiteX5" fmla="*/ 571500 w 4432248"/>
              <a:gd name="connsiteY5" fmla="*/ 4067175 h 4067177"/>
              <a:gd name="connsiteX6" fmla="*/ 0 w 4432248"/>
              <a:gd name="connsiteY6" fmla="*/ 4067175 h 4067177"/>
              <a:gd name="connsiteX7" fmla="*/ 0 w 4432248"/>
              <a:gd name="connsiteY7"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571500 w 4432248"/>
              <a:gd name="connsiteY4" fmla="*/ 4067175 h 4067177"/>
              <a:gd name="connsiteX5" fmla="*/ 0 w 4432248"/>
              <a:gd name="connsiteY5" fmla="*/ 4067175 h 4067177"/>
              <a:gd name="connsiteX6" fmla="*/ 0 w 4432248"/>
              <a:gd name="connsiteY6"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0 w 4432248"/>
              <a:gd name="connsiteY4" fmla="*/ 4067175 h 4067177"/>
              <a:gd name="connsiteX5" fmla="*/ 0 w 4432248"/>
              <a:gd name="connsiteY5" fmla="*/ 0 h 4067177"/>
              <a:gd name="connsiteX0" fmla="*/ 0 w 4432248"/>
              <a:gd name="connsiteY0" fmla="*/ 0 h 4067177"/>
              <a:gd name="connsiteX1" fmla="*/ 2979312 w 4432248"/>
              <a:gd name="connsiteY1" fmla="*/ 0 h 4067177"/>
              <a:gd name="connsiteX2" fmla="*/ 4432248 w 4432248"/>
              <a:gd name="connsiteY2" fmla="*/ 4067177 h 4067177"/>
              <a:gd name="connsiteX3" fmla="*/ 0 w 4432248"/>
              <a:gd name="connsiteY3" fmla="*/ 4067175 h 4067177"/>
              <a:gd name="connsiteX4" fmla="*/ 0 w 4432248"/>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2248" h="4067177">
                <a:moveTo>
                  <a:pt x="0" y="0"/>
                </a:moveTo>
                <a:lnTo>
                  <a:pt x="2979312" y="0"/>
                </a:lnTo>
                <a:lnTo>
                  <a:pt x="4432248" y="4067177"/>
                </a:lnTo>
                <a:lnTo>
                  <a:pt x="0" y="4067175"/>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2222652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8326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4169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6831768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7416827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5139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4484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2593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4F5910-56B7-4675-9D9D-D40B2640368D}" type="datetimeFigureOut">
              <a:rPr lang="en-US" smtClean="0"/>
              <a:t>10/11/2023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561B0D3-001B-4F6C-AA32-6D9DDEFE4A8C}" type="slidenum">
              <a:rPr lang="en-US" smtClean="0"/>
              <a:t>‹#›</a:t>
            </a:fld>
            <a:endParaRPr lang="en-US" dirty="0"/>
          </a:p>
        </p:txBody>
      </p:sp>
    </p:spTree>
    <p:extLst>
      <p:ext uri="{BB962C8B-B14F-4D97-AF65-F5344CB8AC3E}">
        <p14:creationId xmlns:p14="http://schemas.microsoft.com/office/powerpoint/2010/main" val="3286641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78496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7179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9345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Our Team LAYOUT</a:t>
            </a:r>
          </a:p>
        </p:txBody>
      </p:sp>
      <p:grpSp>
        <p:nvGrpSpPr>
          <p:cNvPr id="4" name="Group 15">
            <a:extLst>
              <a:ext uri="{FF2B5EF4-FFF2-40B4-BE49-F238E27FC236}">
                <a16:creationId xmlns:a16="http://schemas.microsoft.com/office/drawing/2014/main" id="{349A6F25-D684-43E9-989A-FC348DCF8785}"/>
              </a:ext>
            </a:extLst>
          </p:cNvPr>
          <p:cNvGrpSpPr/>
          <p:nvPr userDrawn="1"/>
        </p:nvGrpSpPr>
        <p:grpSpPr>
          <a:xfrm>
            <a:off x="8849596" y="1640697"/>
            <a:ext cx="2368653" cy="2327423"/>
            <a:chOff x="854381" y="1786930"/>
            <a:chExt cx="2080490" cy="2044276"/>
          </a:xfrm>
          <a:solidFill>
            <a:schemeClr val="accent4"/>
          </a:solidFill>
        </p:grpSpPr>
        <p:sp>
          <p:nvSpPr>
            <p:cNvPr id="5" name="Chord 16">
              <a:extLst>
                <a:ext uri="{FF2B5EF4-FFF2-40B4-BE49-F238E27FC236}">
                  <a16:creationId xmlns:a16="http://schemas.microsoft.com/office/drawing/2014/main" id="{CB42EC0F-9376-4419-8D61-4ECF695F8A62}"/>
                </a:ext>
              </a:extLst>
            </p:cNvPr>
            <p:cNvSpPr/>
            <p:nvPr userDrawn="1"/>
          </p:nvSpPr>
          <p:spPr>
            <a:xfrm rot="2768328">
              <a:off x="1062871" y="1786930"/>
              <a:ext cx="1872000" cy="1872000"/>
            </a:xfrm>
            <a:prstGeom prst="chord">
              <a:avLst>
                <a:gd name="adj1" fmla="val 542035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hord 17">
              <a:extLst>
                <a:ext uri="{FF2B5EF4-FFF2-40B4-BE49-F238E27FC236}">
                  <a16:creationId xmlns:a16="http://schemas.microsoft.com/office/drawing/2014/main" id="{A2BA0EC1-99A9-48F1-8A30-8E74C37AF9AE}"/>
                </a:ext>
              </a:extLst>
            </p:cNvPr>
            <p:cNvSpPr/>
            <p:nvPr userDrawn="1"/>
          </p:nvSpPr>
          <p:spPr>
            <a:xfrm rot="13500000">
              <a:off x="854381" y="1959206"/>
              <a:ext cx="1872000" cy="1872000"/>
            </a:xfrm>
            <a:prstGeom prst="chord">
              <a:avLst>
                <a:gd name="adj1" fmla="val 5420356"/>
                <a:gd name="adj2" fmla="val 163429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12">
            <a:extLst>
              <a:ext uri="{FF2B5EF4-FFF2-40B4-BE49-F238E27FC236}">
                <a16:creationId xmlns:a16="http://schemas.microsoft.com/office/drawing/2014/main" id="{5FF4291B-7A2C-4736-B558-E2BF67FBEF9C}"/>
              </a:ext>
            </a:extLst>
          </p:cNvPr>
          <p:cNvGrpSpPr/>
          <p:nvPr userDrawn="1"/>
        </p:nvGrpSpPr>
        <p:grpSpPr>
          <a:xfrm>
            <a:off x="6123306" y="1640697"/>
            <a:ext cx="2368653" cy="2327423"/>
            <a:chOff x="854381" y="1786930"/>
            <a:chExt cx="2080490" cy="2044276"/>
          </a:xfrm>
          <a:solidFill>
            <a:schemeClr val="accent3"/>
          </a:solidFill>
        </p:grpSpPr>
        <p:sp>
          <p:nvSpPr>
            <p:cNvPr id="8" name="Chord 13">
              <a:extLst>
                <a:ext uri="{FF2B5EF4-FFF2-40B4-BE49-F238E27FC236}">
                  <a16:creationId xmlns:a16="http://schemas.microsoft.com/office/drawing/2014/main" id="{E5185914-0E0D-4C18-8BBF-4CB816B22973}"/>
                </a:ext>
              </a:extLst>
            </p:cNvPr>
            <p:cNvSpPr/>
            <p:nvPr userDrawn="1"/>
          </p:nvSpPr>
          <p:spPr>
            <a:xfrm rot="2768328">
              <a:off x="1062871" y="1786930"/>
              <a:ext cx="1872000" cy="1872000"/>
            </a:xfrm>
            <a:prstGeom prst="chord">
              <a:avLst>
                <a:gd name="adj1" fmla="val 542035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hord 14">
              <a:extLst>
                <a:ext uri="{FF2B5EF4-FFF2-40B4-BE49-F238E27FC236}">
                  <a16:creationId xmlns:a16="http://schemas.microsoft.com/office/drawing/2014/main" id="{C9BAF8FB-A2CE-4A0C-AE5C-46C1E1B00FD4}"/>
                </a:ext>
              </a:extLst>
            </p:cNvPr>
            <p:cNvSpPr/>
            <p:nvPr userDrawn="1"/>
          </p:nvSpPr>
          <p:spPr>
            <a:xfrm rot="13500000">
              <a:off x="854381" y="1959206"/>
              <a:ext cx="1872000" cy="1872000"/>
            </a:xfrm>
            <a:prstGeom prst="chord">
              <a:avLst>
                <a:gd name="adj1" fmla="val 5420356"/>
                <a:gd name="adj2" fmla="val 163429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3D67A35F-2462-4BDA-943D-E23FFEA8228E}"/>
              </a:ext>
            </a:extLst>
          </p:cNvPr>
          <p:cNvGrpSpPr/>
          <p:nvPr userDrawn="1"/>
        </p:nvGrpSpPr>
        <p:grpSpPr>
          <a:xfrm>
            <a:off x="3397016" y="1640697"/>
            <a:ext cx="2368653" cy="2327423"/>
            <a:chOff x="854381" y="1786930"/>
            <a:chExt cx="2080490" cy="2044276"/>
          </a:xfrm>
          <a:solidFill>
            <a:schemeClr val="accent2"/>
          </a:solidFill>
        </p:grpSpPr>
        <p:sp>
          <p:nvSpPr>
            <p:cNvPr id="11" name="Chord 10">
              <a:extLst>
                <a:ext uri="{FF2B5EF4-FFF2-40B4-BE49-F238E27FC236}">
                  <a16:creationId xmlns:a16="http://schemas.microsoft.com/office/drawing/2014/main" id="{F6C9A1B9-C186-4B87-B5FF-7647AC112CFC}"/>
                </a:ext>
              </a:extLst>
            </p:cNvPr>
            <p:cNvSpPr/>
            <p:nvPr userDrawn="1"/>
          </p:nvSpPr>
          <p:spPr>
            <a:xfrm rot="2768328">
              <a:off x="1062871" y="1786930"/>
              <a:ext cx="1872000" cy="1872000"/>
            </a:xfrm>
            <a:prstGeom prst="chord">
              <a:avLst>
                <a:gd name="adj1" fmla="val 5420356"/>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hord 11">
              <a:extLst>
                <a:ext uri="{FF2B5EF4-FFF2-40B4-BE49-F238E27FC236}">
                  <a16:creationId xmlns:a16="http://schemas.microsoft.com/office/drawing/2014/main" id="{116A8905-12A5-4E46-A325-D8AA4BF8FB64}"/>
                </a:ext>
              </a:extLst>
            </p:cNvPr>
            <p:cNvSpPr/>
            <p:nvPr userDrawn="1"/>
          </p:nvSpPr>
          <p:spPr>
            <a:xfrm rot="13500000">
              <a:off x="854381" y="1959206"/>
              <a:ext cx="1872000" cy="1872000"/>
            </a:xfrm>
            <a:prstGeom prst="chord">
              <a:avLst>
                <a:gd name="adj1" fmla="val 5420356"/>
                <a:gd name="adj2" fmla="val 163429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8">
            <a:extLst>
              <a:ext uri="{FF2B5EF4-FFF2-40B4-BE49-F238E27FC236}">
                <a16:creationId xmlns:a16="http://schemas.microsoft.com/office/drawing/2014/main" id="{060ED8B7-1780-4283-A506-3304B6EFE3BB}"/>
              </a:ext>
            </a:extLst>
          </p:cNvPr>
          <p:cNvGrpSpPr/>
          <p:nvPr userDrawn="1"/>
        </p:nvGrpSpPr>
        <p:grpSpPr>
          <a:xfrm>
            <a:off x="716373" y="1640698"/>
            <a:ext cx="2368653" cy="2327423"/>
            <a:chOff x="854381" y="1786930"/>
            <a:chExt cx="2080490" cy="2044276"/>
          </a:xfrm>
        </p:grpSpPr>
        <p:sp>
          <p:nvSpPr>
            <p:cNvPr id="14" name="Chord 1">
              <a:extLst>
                <a:ext uri="{FF2B5EF4-FFF2-40B4-BE49-F238E27FC236}">
                  <a16:creationId xmlns:a16="http://schemas.microsoft.com/office/drawing/2014/main" id="{A83A0F11-4E2A-4128-9909-ED0A2C64F750}"/>
                </a:ext>
              </a:extLst>
            </p:cNvPr>
            <p:cNvSpPr/>
            <p:nvPr userDrawn="1"/>
          </p:nvSpPr>
          <p:spPr>
            <a:xfrm rot="2768328">
              <a:off x="1062871" y="1786930"/>
              <a:ext cx="1872000" cy="1872000"/>
            </a:xfrm>
            <a:prstGeom prst="chord">
              <a:avLst>
                <a:gd name="adj1" fmla="val 5420356"/>
                <a:gd name="adj2" fmla="val 162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hord 7">
              <a:extLst>
                <a:ext uri="{FF2B5EF4-FFF2-40B4-BE49-F238E27FC236}">
                  <a16:creationId xmlns:a16="http://schemas.microsoft.com/office/drawing/2014/main" id="{EA240C15-92D4-4C82-89BD-E3CB9DBE8051}"/>
                </a:ext>
              </a:extLst>
            </p:cNvPr>
            <p:cNvSpPr/>
            <p:nvPr userDrawn="1"/>
          </p:nvSpPr>
          <p:spPr>
            <a:xfrm rot="13500000">
              <a:off x="854381" y="1959206"/>
              <a:ext cx="1872000" cy="1872000"/>
            </a:xfrm>
            <a:prstGeom prst="chord">
              <a:avLst>
                <a:gd name="adj1" fmla="val 5420356"/>
                <a:gd name="adj2" fmla="val 163429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Picture Placeholder 13">
            <a:extLst>
              <a:ext uri="{FF2B5EF4-FFF2-40B4-BE49-F238E27FC236}">
                <a16:creationId xmlns:a16="http://schemas.microsoft.com/office/drawing/2014/main" id="{AAFE9571-C701-4BBC-8DD1-D22B90DC0402}"/>
              </a:ext>
            </a:extLst>
          </p:cNvPr>
          <p:cNvSpPr>
            <a:spLocks noGrp="1"/>
          </p:cNvSpPr>
          <p:nvPr>
            <p:ph type="pic" sz="quarter" idx="11" hasCustomPrompt="1"/>
          </p:nvPr>
        </p:nvSpPr>
        <p:spPr>
          <a:xfrm>
            <a:off x="919053" y="1868409"/>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17" name="Picture Placeholder 13">
            <a:extLst>
              <a:ext uri="{FF2B5EF4-FFF2-40B4-BE49-F238E27FC236}">
                <a16:creationId xmlns:a16="http://schemas.microsoft.com/office/drawing/2014/main" id="{72DB8784-D5BB-421F-91A9-920F4721C278}"/>
              </a:ext>
            </a:extLst>
          </p:cNvPr>
          <p:cNvSpPr>
            <a:spLocks noGrp="1"/>
          </p:cNvSpPr>
          <p:nvPr>
            <p:ph type="pic" sz="quarter" idx="12" hasCustomPrompt="1"/>
          </p:nvPr>
        </p:nvSpPr>
        <p:spPr>
          <a:xfrm>
            <a:off x="3645343" y="1868410"/>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18" name="Picture Placeholder 13">
            <a:extLst>
              <a:ext uri="{FF2B5EF4-FFF2-40B4-BE49-F238E27FC236}">
                <a16:creationId xmlns:a16="http://schemas.microsoft.com/office/drawing/2014/main" id="{179D04E7-6263-461B-B051-C5546503D0CD}"/>
              </a:ext>
            </a:extLst>
          </p:cNvPr>
          <p:cNvSpPr>
            <a:spLocks noGrp="1"/>
          </p:cNvSpPr>
          <p:nvPr>
            <p:ph type="pic" sz="quarter" idx="13" hasCustomPrompt="1"/>
          </p:nvPr>
        </p:nvSpPr>
        <p:spPr>
          <a:xfrm>
            <a:off x="6371633" y="1868410"/>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19" name="Picture Placeholder 13">
            <a:extLst>
              <a:ext uri="{FF2B5EF4-FFF2-40B4-BE49-F238E27FC236}">
                <a16:creationId xmlns:a16="http://schemas.microsoft.com/office/drawing/2014/main" id="{28BFBF40-18B0-4721-8D45-F9474DA7CBFD}"/>
              </a:ext>
            </a:extLst>
          </p:cNvPr>
          <p:cNvSpPr>
            <a:spLocks noGrp="1"/>
          </p:cNvSpPr>
          <p:nvPr>
            <p:ph type="pic" sz="quarter" idx="14" hasCustomPrompt="1"/>
          </p:nvPr>
        </p:nvSpPr>
        <p:spPr>
          <a:xfrm>
            <a:off x="9097922" y="1868410"/>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24183300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그림 개체 틀 13">
            <a:extLst>
              <a:ext uri="{FF2B5EF4-FFF2-40B4-BE49-F238E27FC236}">
                <a16:creationId xmlns:a16="http://schemas.microsoft.com/office/drawing/2014/main" id="{9BBF72CF-6564-4AA3-8EE2-384EF2B4354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948189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69541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8D48161-AA73-4C2D-A331-749973B82A73}"/>
              </a:ext>
            </a:extLst>
          </p:cNvPr>
          <p:cNvSpPr>
            <a:spLocks noGrp="1"/>
          </p:cNvSpPr>
          <p:nvPr>
            <p:ph type="pic" sz="quarter" idx="16" hasCustomPrompt="1"/>
          </p:nvPr>
        </p:nvSpPr>
        <p:spPr>
          <a:xfrm>
            <a:off x="6095999" y="0"/>
            <a:ext cx="6096001" cy="68580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B1B29EEB-4B04-4C71-96D0-321D7A858898}"/>
              </a:ext>
            </a:extLst>
          </p:cNvPr>
          <p:cNvSpPr>
            <a:spLocks noGrp="1"/>
          </p:cNvSpPr>
          <p:nvPr>
            <p:ph type="pic" sz="quarter" idx="17" hasCustomPrompt="1"/>
          </p:nvPr>
        </p:nvSpPr>
        <p:spPr>
          <a:xfrm>
            <a:off x="819150" y="928689"/>
            <a:ext cx="5276849" cy="5000622"/>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1820152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2141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87F238CE-749C-4175-A41A-B09E703BE709}"/>
              </a:ext>
            </a:extLst>
          </p:cNvPr>
          <p:cNvSpPr>
            <a:spLocks noGrp="1"/>
          </p:cNvSpPr>
          <p:nvPr>
            <p:ph type="pic" sz="quarter" idx="10" hasCustomPrompt="1"/>
          </p:nvPr>
        </p:nvSpPr>
        <p:spPr>
          <a:xfrm>
            <a:off x="895966" y="457200"/>
            <a:ext cx="5418966" cy="6400800"/>
          </a:xfrm>
          <a:custGeom>
            <a:avLst/>
            <a:gdLst>
              <a:gd name="connsiteX0" fmla="*/ 5076966 w 5418966"/>
              <a:gd name="connsiteY0" fmla="*/ 1878594 h 6400800"/>
              <a:gd name="connsiteX1" fmla="*/ 5418966 w 5418966"/>
              <a:gd name="connsiteY1" fmla="*/ 2220594 h 6400800"/>
              <a:gd name="connsiteX2" fmla="*/ 5418966 w 5418966"/>
              <a:gd name="connsiteY2" fmla="*/ 6400800 h 6400800"/>
              <a:gd name="connsiteX3" fmla="*/ 4734966 w 5418966"/>
              <a:gd name="connsiteY3" fmla="*/ 6400800 h 6400800"/>
              <a:gd name="connsiteX4" fmla="*/ 4734966 w 5418966"/>
              <a:gd name="connsiteY4" fmla="*/ 2220594 h 6400800"/>
              <a:gd name="connsiteX5" fmla="*/ 5076966 w 5418966"/>
              <a:gd name="connsiteY5" fmla="*/ 1878594 h 6400800"/>
              <a:gd name="connsiteX6" fmla="*/ 342000 w 5418966"/>
              <a:gd name="connsiteY6" fmla="*/ 1878594 h 6400800"/>
              <a:gd name="connsiteX7" fmla="*/ 684000 w 5418966"/>
              <a:gd name="connsiteY7" fmla="*/ 2220594 h 6400800"/>
              <a:gd name="connsiteX8" fmla="*/ 684000 w 5418966"/>
              <a:gd name="connsiteY8" fmla="*/ 6400800 h 6400800"/>
              <a:gd name="connsiteX9" fmla="*/ 0 w 5418966"/>
              <a:gd name="connsiteY9" fmla="*/ 6400800 h 6400800"/>
              <a:gd name="connsiteX10" fmla="*/ 0 w 5418966"/>
              <a:gd name="connsiteY10" fmla="*/ 2220594 h 6400800"/>
              <a:gd name="connsiteX11" fmla="*/ 342000 w 5418966"/>
              <a:gd name="connsiteY11" fmla="*/ 1878594 h 6400800"/>
              <a:gd name="connsiteX12" fmla="*/ 4287805 w 5418966"/>
              <a:gd name="connsiteY12" fmla="*/ 1252396 h 6400800"/>
              <a:gd name="connsiteX13" fmla="*/ 4629805 w 5418966"/>
              <a:gd name="connsiteY13" fmla="*/ 1594396 h 6400800"/>
              <a:gd name="connsiteX14" fmla="*/ 4629805 w 5418966"/>
              <a:gd name="connsiteY14" fmla="*/ 6400800 h 6400800"/>
              <a:gd name="connsiteX15" fmla="*/ 3945805 w 5418966"/>
              <a:gd name="connsiteY15" fmla="*/ 6400800 h 6400800"/>
              <a:gd name="connsiteX16" fmla="*/ 3945805 w 5418966"/>
              <a:gd name="connsiteY16" fmla="*/ 1594396 h 6400800"/>
              <a:gd name="connsiteX17" fmla="*/ 4287805 w 5418966"/>
              <a:gd name="connsiteY17" fmla="*/ 1252396 h 6400800"/>
              <a:gd name="connsiteX18" fmla="*/ 1131160 w 5418966"/>
              <a:gd name="connsiteY18" fmla="*/ 1252396 h 6400800"/>
              <a:gd name="connsiteX19" fmla="*/ 1473161 w 5418966"/>
              <a:gd name="connsiteY19" fmla="*/ 1594396 h 6400800"/>
              <a:gd name="connsiteX20" fmla="*/ 1473161 w 5418966"/>
              <a:gd name="connsiteY20" fmla="*/ 6400800 h 6400800"/>
              <a:gd name="connsiteX21" fmla="*/ 789161 w 5418966"/>
              <a:gd name="connsiteY21" fmla="*/ 6400800 h 6400800"/>
              <a:gd name="connsiteX22" fmla="*/ 789161 w 5418966"/>
              <a:gd name="connsiteY22" fmla="*/ 1594396 h 6400800"/>
              <a:gd name="connsiteX23" fmla="*/ 1131160 w 5418966"/>
              <a:gd name="connsiteY23" fmla="*/ 1252396 h 6400800"/>
              <a:gd name="connsiteX24" fmla="*/ 3498644 w 5418966"/>
              <a:gd name="connsiteY24" fmla="*/ 626198 h 6400800"/>
              <a:gd name="connsiteX25" fmla="*/ 3840644 w 5418966"/>
              <a:gd name="connsiteY25" fmla="*/ 968198 h 6400800"/>
              <a:gd name="connsiteX26" fmla="*/ 3840644 w 5418966"/>
              <a:gd name="connsiteY26" fmla="*/ 6400800 h 6400800"/>
              <a:gd name="connsiteX27" fmla="*/ 3156644 w 5418966"/>
              <a:gd name="connsiteY27" fmla="*/ 6400800 h 6400800"/>
              <a:gd name="connsiteX28" fmla="*/ 3156644 w 5418966"/>
              <a:gd name="connsiteY28" fmla="*/ 968198 h 6400800"/>
              <a:gd name="connsiteX29" fmla="*/ 3498644 w 5418966"/>
              <a:gd name="connsiteY29" fmla="*/ 626198 h 6400800"/>
              <a:gd name="connsiteX30" fmla="*/ 1920322 w 5418966"/>
              <a:gd name="connsiteY30" fmla="*/ 626198 h 6400800"/>
              <a:gd name="connsiteX31" fmla="*/ 2262322 w 5418966"/>
              <a:gd name="connsiteY31" fmla="*/ 968198 h 6400800"/>
              <a:gd name="connsiteX32" fmla="*/ 2262322 w 5418966"/>
              <a:gd name="connsiteY32" fmla="*/ 6400800 h 6400800"/>
              <a:gd name="connsiteX33" fmla="*/ 1578322 w 5418966"/>
              <a:gd name="connsiteY33" fmla="*/ 6400800 h 6400800"/>
              <a:gd name="connsiteX34" fmla="*/ 1578322 w 5418966"/>
              <a:gd name="connsiteY34" fmla="*/ 968198 h 6400800"/>
              <a:gd name="connsiteX35" fmla="*/ 1920322 w 5418966"/>
              <a:gd name="connsiteY35" fmla="*/ 626198 h 6400800"/>
              <a:gd name="connsiteX36" fmla="*/ 2709483 w 5418966"/>
              <a:gd name="connsiteY36" fmla="*/ 0 h 6400800"/>
              <a:gd name="connsiteX37" fmla="*/ 3051483 w 5418966"/>
              <a:gd name="connsiteY37" fmla="*/ 342000 h 6400800"/>
              <a:gd name="connsiteX38" fmla="*/ 3051483 w 5418966"/>
              <a:gd name="connsiteY38" fmla="*/ 6375964 h 6400800"/>
              <a:gd name="connsiteX39" fmla="*/ 3048979 w 5418966"/>
              <a:gd name="connsiteY39" fmla="*/ 6400800 h 6400800"/>
              <a:gd name="connsiteX40" fmla="*/ 2369987 w 5418966"/>
              <a:gd name="connsiteY40" fmla="*/ 6400800 h 6400800"/>
              <a:gd name="connsiteX41" fmla="*/ 2367483 w 5418966"/>
              <a:gd name="connsiteY41" fmla="*/ 6375964 h 6400800"/>
              <a:gd name="connsiteX42" fmla="*/ 2367483 w 5418966"/>
              <a:gd name="connsiteY42" fmla="*/ 342000 h 6400800"/>
              <a:gd name="connsiteX43" fmla="*/ 2709483 w 5418966"/>
              <a:gd name="connsiteY43"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418966" h="6400800">
                <a:moveTo>
                  <a:pt x="5076966" y="1878594"/>
                </a:moveTo>
                <a:cubicBezTo>
                  <a:pt x="5265847" y="1878594"/>
                  <a:pt x="5418966" y="2031713"/>
                  <a:pt x="5418966" y="2220594"/>
                </a:cubicBezTo>
                <a:lnTo>
                  <a:pt x="5418966" y="6400800"/>
                </a:lnTo>
                <a:lnTo>
                  <a:pt x="4734966" y="6400800"/>
                </a:lnTo>
                <a:lnTo>
                  <a:pt x="4734966" y="2220594"/>
                </a:lnTo>
                <a:cubicBezTo>
                  <a:pt x="4734966" y="2031713"/>
                  <a:pt x="4888085" y="1878594"/>
                  <a:pt x="5076966" y="1878594"/>
                </a:cubicBezTo>
                <a:close/>
                <a:moveTo>
                  <a:pt x="342000" y="1878594"/>
                </a:moveTo>
                <a:cubicBezTo>
                  <a:pt x="530881" y="1878594"/>
                  <a:pt x="684000" y="2031713"/>
                  <a:pt x="684000" y="2220594"/>
                </a:cubicBezTo>
                <a:lnTo>
                  <a:pt x="684000" y="6400800"/>
                </a:lnTo>
                <a:lnTo>
                  <a:pt x="0" y="6400800"/>
                </a:lnTo>
                <a:lnTo>
                  <a:pt x="0" y="2220594"/>
                </a:lnTo>
                <a:cubicBezTo>
                  <a:pt x="0" y="2031713"/>
                  <a:pt x="153119" y="1878594"/>
                  <a:pt x="342000" y="1878594"/>
                </a:cubicBezTo>
                <a:close/>
                <a:moveTo>
                  <a:pt x="4287805" y="1252396"/>
                </a:moveTo>
                <a:cubicBezTo>
                  <a:pt x="4476686" y="1252396"/>
                  <a:pt x="4629805" y="1405515"/>
                  <a:pt x="4629805" y="1594396"/>
                </a:cubicBezTo>
                <a:lnTo>
                  <a:pt x="4629805" y="6400800"/>
                </a:lnTo>
                <a:lnTo>
                  <a:pt x="3945805" y="6400800"/>
                </a:lnTo>
                <a:lnTo>
                  <a:pt x="3945805" y="1594396"/>
                </a:lnTo>
                <a:cubicBezTo>
                  <a:pt x="3945805" y="1405515"/>
                  <a:pt x="4098924" y="1252396"/>
                  <a:pt x="4287805" y="1252396"/>
                </a:cubicBezTo>
                <a:close/>
                <a:moveTo>
                  <a:pt x="1131160" y="1252396"/>
                </a:moveTo>
                <a:cubicBezTo>
                  <a:pt x="1320042" y="1252396"/>
                  <a:pt x="1473161" y="1405515"/>
                  <a:pt x="1473161" y="1594396"/>
                </a:cubicBezTo>
                <a:lnTo>
                  <a:pt x="1473161" y="6400800"/>
                </a:lnTo>
                <a:lnTo>
                  <a:pt x="789161" y="6400800"/>
                </a:lnTo>
                <a:lnTo>
                  <a:pt x="789161" y="1594396"/>
                </a:lnTo>
                <a:cubicBezTo>
                  <a:pt x="789161" y="1405515"/>
                  <a:pt x="942280" y="1252396"/>
                  <a:pt x="1131160" y="1252396"/>
                </a:cubicBezTo>
                <a:close/>
                <a:moveTo>
                  <a:pt x="3498644" y="626198"/>
                </a:moveTo>
                <a:cubicBezTo>
                  <a:pt x="3687525" y="626198"/>
                  <a:pt x="3840644" y="779317"/>
                  <a:pt x="3840644" y="968198"/>
                </a:cubicBezTo>
                <a:lnTo>
                  <a:pt x="3840644" y="6400800"/>
                </a:lnTo>
                <a:lnTo>
                  <a:pt x="3156644" y="6400800"/>
                </a:lnTo>
                <a:lnTo>
                  <a:pt x="3156644" y="968198"/>
                </a:lnTo>
                <a:cubicBezTo>
                  <a:pt x="3156644" y="779317"/>
                  <a:pt x="3309763" y="626198"/>
                  <a:pt x="3498644" y="626198"/>
                </a:cubicBezTo>
                <a:close/>
                <a:moveTo>
                  <a:pt x="1920322" y="626198"/>
                </a:moveTo>
                <a:cubicBezTo>
                  <a:pt x="2109203" y="626198"/>
                  <a:pt x="2262322" y="779317"/>
                  <a:pt x="2262322" y="968198"/>
                </a:cubicBezTo>
                <a:lnTo>
                  <a:pt x="2262322" y="6400800"/>
                </a:lnTo>
                <a:lnTo>
                  <a:pt x="1578322" y="6400800"/>
                </a:lnTo>
                <a:lnTo>
                  <a:pt x="1578322" y="968198"/>
                </a:lnTo>
                <a:cubicBezTo>
                  <a:pt x="1578322" y="779317"/>
                  <a:pt x="1731441" y="626198"/>
                  <a:pt x="1920322" y="626198"/>
                </a:cubicBezTo>
                <a:close/>
                <a:moveTo>
                  <a:pt x="2709483" y="0"/>
                </a:moveTo>
                <a:cubicBezTo>
                  <a:pt x="2898364" y="0"/>
                  <a:pt x="3051483" y="153119"/>
                  <a:pt x="3051483" y="342000"/>
                </a:cubicBezTo>
                <a:lnTo>
                  <a:pt x="3051483" y="6375964"/>
                </a:lnTo>
                <a:lnTo>
                  <a:pt x="3048979" y="6400800"/>
                </a:lnTo>
                <a:lnTo>
                  <a:pt x="2369987" y="6400800"/>
                </a:lnTo>
                <a:lnTo>
                  <a:pt x="2367483" y="6375964"/>
                </a:lnTo>
                <a:lnTo>
                  <a:pt x="2367483" y="342000"/>
                </a:lnTo>
                <a:cubicBezTo>
                  <a:pt x="2367483" y="153119"/>
                  <a:pt x="2520602" y="0"/>
                  <a:pt x="2709483"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8670937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0928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282FE827-9FF1-46BC-A04E-C3488E68B7A3}"/>
              </a:ext>
            </a:extLst>
          </p:cNvPr>
          <p:cNvSpPr/>
          <p:nvPr userDrawn="1"/>
        </p:nvSpPr>
        <p:spPr>
          <a:xfrm>
            <a:off x="0" y="0"/>
            <a:ext cx="12192000" cy="42497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2">
            <a:extLst>
              <a:ext uri="{FF2B5EF4-FFF2-40B4-BE49-F238E27FC236}">
                <a16:creationId xmlns:a16="http://schemas.microsoft.com/office/drawing/2014/main" id="{35387570-A0E3-4861-9A55-FFD3F5ACF3CE}"/>
              </a:ext>
            </a:extLst>
          </p:cNvPr>
          <p:cNvGrpSpPr/>
          <p:nvPr userDrawn="1"/>
        </p:nvGrpSpPr>
        <p:grpSpPr>
          <a:xfrm>
            <a:off x="6357379" y="701878"/>
            <a:ext cx="5179940" cy="2846026"/>
            <a:chOff x="-548507" y="477868"/>
            <a:chExt cx="11570449" cy="6357177"/>
          </a:xfrm>
        </p:grpSpPr>
        <p:sp>
          <p:nvSpPr>
            <p:cNvPr id="5" name="Freeform: Shape 4">
              <a:extLst>
                <a:ext uri="{FF2B5EF4-FFF2-40B4-BE49-F238E27FC236}">
                  <a16:creationId xmlns:a16="http://schemas.microsoft.com/office/drawing/2014/main" id="{CAB97186-BDFA-41F7-9A67-9256EAA538B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2EB97C42-CCF1-4A6C-8B5B-A7675AE23972}"/>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F81027FE-AB80-49CB-8408-B04622DCD7B2}"/>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DADE743D-5E99-4C87-976A-A5DB9604C59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E07ACA27-68AC-4600-94B1-A3025E9B5ABA}"/>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82065F06-F719-4038-A33A-95F708E961E5}"/>
                </a:ext>
              </a:extLst>
            </p:cNvPr>
            <p:cNvGrpSpPr/>
            <p:nvPr/>
          </p:nvGrpSpPr>
          <p:grpSpPr>
            <a:xfrm>
              <a:off x="1606" y="6382978"/>
              <a:ext cx="413937" cy="115242"/>
              <a:chOff x="5955" y="6353672"/>
              <a:chExt cx="413937" cy="115242"/>
            </a:xfrm>
          </p:grpSpPr>
          <p:sp>
            <p:nvSpPr>
              <p:cNvPr id="15" name="Rectangle: Rounded Corners 14">
                <a:extLst>
                  <a:ext uri="{FF2B5EF4-FFF2-40B4-BE49-F238E27FC236}">
                    <a16:creationId xmlns:a16="http://schemas.microsoft.com/office/drawing/2014/main" id="{EC0EE3A6-81D8-4F58-9097-B64E666C499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E6E20AEF-5E2F-4976-A561-A45F58E69E12}"/>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1EA7BC0F-052F-4211-9494-0E672EFD57C0}"/>
                </a:ext>
              </a:extLst>
            </p:cNvPr>
            <p:cNvGrpSpPr/>
            <p:nvPr/>
          </p:nvGrpSpPr>
          <p:grpSpPr>
            <a:xfrm>
              <a:off x="9855291" y="6381600"/>
              <a:ext cx="885989" cy="115242"/>
              <a:chOff x="5955" y="6353672"/>
              <a:chExt cx="413937" cy="115242"/>
            </a:xfrm>
          </p:grpSpPr>
          <p:sp>
            <p:nvSpPr>
              <p:cNvPr id="13" name="Rectangle: Rounded Corners 12">
                <a:extLst>
                  <a:ext uri="{FF2B5EF4-FFF2-40B4-BE49-F238E27FC236}">
                    <a16:creationId xmlns:a16="http://schemas.microsoft.com/office/drawing/2014/main" id="{933113B8-6CBE-4D7D-AEB6-D6DB13F1E35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19FF68E1-63A1-439F-A3B5-0354700BF21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1">
              <a:extLst>
                <a:ext uri="{FF2B5EF4-FFF2-40B4-BE49-F238E27FC236}">
                  <a16:creationId xmlns:a16="http://schemas.microsoft.com/office/drawing/2014/main" id="{011F4108-B308-4693-89FF-04BEF9EE45E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7" name="그림 개체 틀 2">
            <a:extLst>
              <a:ext uri="{FF2B5EF4-FFF2-40B4-BE49-F238E27FC236}">
                <a16:creationId xmlns:a16="http://schemas.microsoft.com/office/drawing/2014/main" id="{9FEB1B6B-F741-4FAD-9208-2364C8549656}"/>
              </a:ext>
            </a:extLst>
          </p:cNvPr>
          <p:cNvSpPr>
            <a:spLocks noGrp="1"/>
          </p:cNvSpPr>
          <p:nvPr>
            <p:ph type="pic" sz="quarter" idx="11" hasCustomPrompt="1"/>
          </p:nvPr>
        </p:nvSpPr>
        <p:spPr>
          <a:xfrm>
            <a:off x="7053321" y="861723"/>
            <a:ext cx="3814976" cy="2298759"/>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924213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071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CE7E3DCA-86D6-4FDC-8410-483D394E8838}"/>
              </a:ext>
            </a:extLst>
          </p:cNvPr>
          <p:cNvSpPr>
            <a:spLocks noGrp="1"/>
          </p:cNvSpPr>
          <p:nvPr>
            <p:ph type="pic" idx="11" hasCustomPrompt="1"/>
          </p:nvPr>
        </p:nvSpPr>
        <p:spPr>
          <a:xfrm>
            <a:off x="903131" y="1820285"/>
            <a:ext cx="2496277" cy="4234368"/>
          </a:xfrm>
          <a:prstGeom prst="rect">
            <a:avLst/>
          </a:prstGeom>
          <a:solidFill>
            <a:schemeClr val="bg1">
              <a:lumMod val="95000"/>
            </a:schemeClr>
          </a:solidFill>
          <a:ln w="12700">
            <a:solidFill>
              <a:schemeClr val="bg1">
                <a:lumMod val="50000"/>
              </a:schemeClr>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a16="http://schemas.microsoft.com/office/drawing/2014/main" id="{365FC983-D283-482C-B524-538143538611}"/>
              </a:ext>
            </a:extLst>
          </p:cNvPr>
          <p:cNvSpPr>
            <a:spLocks noGrp="1"/>
          </p:cNvSpPr>
          <p:nvPr>
            <p:ph type="pic" idx="12" hasCustomPrompt="1"/>
          </p:nvPr>
        </p:nvSpPr>
        <p:spPr>
          <a:xfrm>
            <a:off x="3525365" y="1820285"/>
            <a:ext cx="2496277" cy="4234368"/>
          </a:xfrm>
          <a:prstGeom prst="rect">
            <a:avLst/>
          </a:prstGeom>
          <a:solidFill>
            <a:schemeClr val="bg1">
              <a:lumMod val="95000"/>
            </a:schemeClr>
          </a:solidFill>
          <a:ln w="12700">
            <a:solidFill>
              <a:schemeClr val="bg1">
                <a:lumMod val="50000"/>
              </a:schemeClr>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6" name="Picture Placeholder 2">
            <a:extLst>
              <a:ext uri="{FF2B5EF4-FFF2-40B4-BE49-F238E27FC236}">
                <a16:creationId xmlns:a16="http://schemas.microsoft.com/office/drawing/2014/main" id="{13196244-BBC5-47C6-86F5-9A396A60583E}"/>
              </a:ext>
            </a:extLst>
          </p:cNvPr>
          <p:cNvSpPr>
            <a:spLocks noGrp="1"/>
          </p:cNvSpPr>
          <p:nvPr>
            <p:ph type="pic" idx="13" hasCustomPrompt="1"/>
          </p:nvPr>
        </p:nvSpPr>
        <p:spPr>
          <a:xfrm>
            <a:off x="6147599" y="1820285"/>
            <a:ext cx="2496277" cy="4234368"/>
          </a:xfrm>
          <a:prstGeom prst="rect">
            <a:avLst/>
          </a:prstGeom>
          <a:solidFill>
            <a:schemeClr val="bg1">
              <a:lumMod val="95000"/>
            </a:schemeClr>
          </a:solidFill>
          <a:ln w="12700">
            <a:solidFill>
              <a:schemeClr val="bg1">
                <a:lumMod val="50000"/>
              </a:schemeClr>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7" name="Picture Placeholder 2">
            <a:extLst>
              <a:ext uri="{FF2B5EF4-FFF2-40B4-BE49-F238E27FC236}">
                <a16:creationId xmlns:a16="http://schemas.microsoft.com/office/drawing/2014/main" id="{AC78498C-F5F8-48D1-B226-3366F9FA0B41}"/>
              </a:ext>
            </a:extLst>
          </p:cNvPr>
          <p:cNvSpPr>
            <a:spLocks noGrp="1"/>
          </p:cNvSpPr>
          <p:nvPr>
            <p:ph type="pic" idx="14" hasCustomPrompt="1"/>
          </p:nvPr>
        </p:nvSpPr>
        <p:spPr>
          <a:xfrm>
            <a:off x="8769832" y="1820285"/>
            <a:ext cx="2496277" cy="4234368"/>
          </a:xfrm>
          <a:prstGeom prst="rect">
            <a:avLst/>
          </a:prstGeom>
          <a:solidFill>
            <a:schemeClr val="bg1">
              <a:lumMod val="95000"/>
            </a:schemeClr>
          </a:solidFill>
          <a:ln w="12700">
            <a:solidFill>
              <a:schemeClr val="bg1">
                <a:lumMod val="50000"/>
              </a:schemeClr>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8929290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0DDF6FE0-281C-4D2F-A786-8A4549C10353}"/>
              </a:ext>
            </a:extLst>
          </p:cNvPr>
          <p:cNvSpPr>
            <a:spLocks noGrp="1"/>
          </p:cNvSpPr>
          <p:nvPr>
            <p:ph type="pic" sz="quarter" idx="10" hasCustomPrompt="1"/>
          </p:nvPr>
        </p:nvSpPr>
        <p:spPr>
          <a:xfrm>
            <a:off x="2785633" y="1708875"/>
            <a:ext cx="6624970" cy="2826000"/>
          </a:xfrm>
          <a:prstGeom prst="rect">
            <a:avLst/>
          </a:prstGeom>
          <a:solidFill>
            <a:schemeClr val="bg1">
              <a:lumMod val="95000"/>
            </a:schemeClr>
          </a:solidFill>
        </p:spPr>
        <p:txBody>
          <a:bodyPr tIns="72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 And Send To Back</a:t>
            </a:r>
            <a:endParaRPr lang="ko-KR" altLang="en-US" dirty="0"/>
          </a:p>
          <a:p>
            <a:endParaRPr lang="ko-KR" altLang="en-US" dirty="0"/>
          </a:p>
        </p:txBody>
      </p:sp>
      <p:sp>
        <p:nvSpPr>
          <p:cNvPr id="3" name="Text Placeholder 9">
            <a:extLst>
              <a:ext uri="{FF2B5EF4-FFF2-40B4-BE49-F238E27FC236}">
                <a16:creationId xmlns:a16="http://schemas.microsoft.com/office/drawing/2014/main" id="{C97A4AB4-28AF-4933-8D79-FA2A00E5AFB1}"/>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3211748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49896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BD4CE2F6-28E8-4441-BFB4-5627240BB3D9}"/>
              </a:ext>
            </a:extLst>
          </p:cNvPr>
          <p:cNvSpPr/>
          <p:nvPr userDrawn="1"/>
        </p:nvSpPr>
        <p:spPr>
          <a:xfrm>
            <a:off x="0" y="0"/>
            <a:ext cx="388775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Picture Placeholder 2">
            <a:extLst>
              <a:ext uri="{FF2B5EF4-FFF2-40B4-BE49-F238E27FC236}">
                <a16:creationId xmlns:a16="http://schemas.microsoft.com/office/drawing/2014/main" id="{4BDD2349-AC71-4BA4-A8DA-6CAF1F1BE0FD}"/>
              </a:ext>
            </a:extLst>
          </p:cNvPr>
          <p:cNvSpPr>
            <a:spLocks noGrp="1"/>
          </p:cNvSpPr>
          <p:nvPr>
            <p:ph type="pic" idx="14" hasCustomPrompt="1"/>
          </p:nvPr>
        </p:nvSpPr>
        <p:spPr>
          <a:xfrm>
            <a:off x="3887755" y="0"/>
            <a:ext cx="8304245" cy="3429000"/>
          </a:xfrm>
          <a:prstGeom prst="rect">
            <a:avLst/>
          </a:prstGeom>
          <a:solidFill>
            <a:schemeClr val="bg1">
              <a:lumMod val="95000"/>
            </a:schemeClr>
          </a:solidFill>
        </p:spPr>
        <p:txBody>
          <a:bodyPr anchor="ctr"/>
          <a:lstStyle>
            <a:lvl1pPr marL="0" indent="0" algn="ctr">
              <a:buNone/>
              <a:defRPr sz="16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54094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2290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6583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8564553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5395579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9755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10267863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9BFB55-A802-447E-A910-BBD71F405882}"/>
              </a:ext>
            </a:extLst>
          </p:cNvPr>
          <p:cNvSpPr/>
          <p:nvPr/>
        </p:nvSpPr>
        <p:spPr>
          <a:xfrm>
            <a:off x="0" y="0"/>
            <a:ext cx="12192000" cy="68580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ight Triangle 2">
            <a:extLst>
              <a:ext uri="{FF2B5EF4-FFF2-40B4-BE49-F238E27FC236}">
                <a16:creationId xmlns:a16="http://schemas.microsoft.com/office/drawing/2014/main" id="{6457B7BB-CD07-47C5-9965-2FA032CA8D5B}"/>
              </a:ext>
            </a:extLst>
          </p:cNvPr>
          <p:cNvSpPr/>
          <p:nvPr/>
        </p:nvSpPr>
        <p:spPr>
          <a:xfrm flipH="1">
            <a:off x="8052178"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ight Triangle 3">
            <a:extLst>
              <a:ext uri="{FF2B5EF4-FFF2-40B4-BE49-F238E27FC236}">
                <a16:creationId xmlns:a16="http://schemas.microsoft.com/office/drawing/2014/main" id="{B81EF693-46E2-4180-A982-14109E40CB06}"/>
              </a:ext>
            </a:extLst>
          </p:cNvPr>
          <p:cNvSpPr/>
          <p:nvPr/>
        </p:nvSpPr>
        <p:spPr>
          <a:xfrm rot="10800000" flipH="1">
            <a:off x="4"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5282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그림 개체 틀 13">
            <a:extLst>
              <a:ext uri="{FF2B5EF4-FFF2-40B4-BE49-F238E27FC236}">
                <a16:creationId xmlns:a16="http://schemas.microsoft.com/office/drawing/2014/main" id="{A695027E-AB95-49DD-8397-858A506841D3}"/>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157257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097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4F5910-56B7-4675-9D9D-D40B2640368D}" type="datetimeFigureOut">
              <a:rPr lang="en-US" smtClean="0"/>
              <a:t>10/11/2023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561B0D3-001B-4F6C-AA32-6D9DDEFE4A8C}" type="slidenum">
              <a:rPr lang="en-US" smtClean="0"/>
              <a:t>‹#›</a:t>
            </a:fld>
            <a:endParaRPr lang="en-US" dirty="0"/>
          </a:p>
        </p:txBody>
      </p:sp>
    </p:spTree>
    <p:extLst>
      <p:ext uri="{BB962C8B-B14F-4D97-AF65-F5344CB8AC3E}">
        <p14:creationId xmlns:p14="http://schemas.microsoft.com/office/powerpoint/2010/main" val="30061878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Freeform: Shape 4">
            <a:extLst>
              <a:ext uri="{FF2B5EF4-FFF2-40B4-BE49-F238E27FC236}">
                <a16:creationId xmlns:a16="http://schemas.microsoft.com/office/drawing/2014/main" id="{468F6418-2F54-45D4-A57F-70F7C2212E90}"/>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dirty="0"/>
          </a:p>
        </p:txBody>
      </p:sp>
    </p:spTree>
    <p:extLst>
      <p:ext uri="{BB962C8B-B14F-4D97-AF65-F5344CB8AC3E}">
        <p14:creationId xmlns:p14="http://schemas.microsoft.com/office/powerpoint/2010/main" val="35121288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BA95570-ABCA-4EAA-A150-DE9A778788FF}"/>
              </a:ext>
            </a:extLst>
          </p:cNvPr>
          <p:cNvGrpSpPr/>
          <p:nvPr userDrawn="1"/>
        </p:nvGrpSpPr>
        <p:grpSpPr>
          <a:xfrm rot="10800000" flipH="1" flipV="1">
            <a:off x="6286500" y="5899288"/>
            <a:ext cx="5572126" cy="862288"/>
            <a:chOff x="477110" y="4905446"/>
            <a:chExt cx="11078677" cy="1714429"/>
          </a:xfrm>
        </p:grpSpPr>
        <p:sp>
          <p:nvSpPr>
            <p:cNvPr id="6" name="Freeform: Shape 5">
              <a:extLst>
                <a:ext uri="{FF2B5EF4-FFF2-40B4-BE49-F238E27FC236}">
                  <a16:creationId xmlns:a16="http://schemas.microsoft.com/office/drawing/2014/main" id="{46A78A61-879F-457D-9A77-D666DFE521FF}"/>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dirty="0"/>
            </a:p>
          </p:txBody>
        </p:sp>
        <p:grpSp>
          <p:nvGrpSpPr>
            <p:cNvPr id="7" name="Group 6">
              <a:extLst>
                <a:ext uri="{FF2B5EF4-FFF2-40B4-BE49-F238E27FC236}">
                  <a16:creationId xmlns:a16="http://schemas.microsoft.com/office/drawing/2014/main" id="{C36593EB-5869-4A8C-80A1-C05AA0B24BF0}"/>
                </a:ext>
              </a:extLst>
            </p:cNvPr>
            <p:cNvGrpSpPr/>
            <p:nvPr/>
          </p:nvGrpSpPr>
          <p:grpSpPr>
            <a:xfrm>
              <a:off x="477110" y="5658084"/>
              <a:ext cx="655351" cy="517912"/>
              <a:chOff x="6456816" y="5667609"/>
              <a:chExt cx="655351" cy="517912"/>
            </a:xfrm>
          </p:grpSpPr>
          <p:sp>
            <p:nvSpPr>
              <p:cNvPr id="9" name="Freeform: Shape 8">
                <a:extLst>
                  <a:ext uri="{FF2B5EF4-FFF2-40B4-BE49-F238E27FC236}">
                    <a16:creationId xmlns:a16="http://schemas.microsoft.com/office/drawing/2014/main" id="{063A0A4C-2BF4-47D2-AFFF-A22E96B3C12D}"/>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C3DAC375-EEBC-4131-8F69-CD653EE61E82}"/>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C9A4658B-18D9-47F9-8999-4B217D15FD5B}"/>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0959607F-C050-4355-908E-D24DD45D9D08}"/>
              </a:ext>
            </a:extLst>
          </p:cNvPr>
          <p:cNvGrpSpPr/>
          <p:nvPr userDrawn="1"/>
        </p:nvGrpSpPr>
        <p:grpSpPr>
          <a:xfrm rot="10800000" flipV="1">
            <a:off x="347501" y="5899288"/>
            <a:ext cx="5572126" cy="862288"/>
            <a:chOff x="477110" y="4905446"/>
            <a:chExt cx="11078677" cy="1714429"/>
          </a:xfrm>
        </p:grpSpPr>
        <p:sp>
          <p:nvSpPr>
            <p:cNvPr id="12" name="Freeform: Shape 11">
              <a:extLst>
                <a:ext uri="{FF2B5EF4-FFF2-40B4-BE49-F238E27FC236}">
                  <a16:creationId xmlns:a16="http://schemas.microsoft.com/office/drawing/2014/main" id="{0EA74116-9898-4A6A-84F3-F61BBB7993C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dirty="0"/>
            </a:p>
          </p:txBody>
        </p:sp>
        <p:grpSp>
          <p:nvGrpSpPr>
            <p:cNvPr id="13" name="Group 12">
              <a:extLst>
                <a:ext uri="{FF2B5EF4-FFF2-40B4-BE49-F238E27FC236}">
                  <a16:creationId xmlns:a16="http://schemas.microsoft.com/office/drawing/2014/main" id="{954DC28B-DA5D-40A5-BF5E-A8C07B13D6FD}"/>
                </a:ext>
              </a:extLst>
            </p:cNvPr>
            <p:cNvGrpSpPr/>
            <p:nvPr/>
          </p:nvGrpSpPr>
          <p:grpSpPr>
            <a:xfrm>
              <a:off x="477110" y="5658084"/>
              <a:ext cx="655351" cy="517912"/>
              <a:chOff x="6456816" y="5667609"/>
              <a:chExt cx="655351" cy="517912"/>
            </a:xfrm>
          </p:grpSpPr>
          <p:sp>
            <p:nvSpPr>
              <p:cNvPr id="15" name="Freeform: Shape 14">
                <a:extLst>
                  <a:ext uri="{FF2B5EF4-FFF2-40B4-BE49-F238E27FC236}">
                    <a16:creationId xmlns:a16="http://schemas.microsoft.com/office/drawing/2014/main" id="{EC1A92E0-BAD3-4804-8CFB-2F36973DF453}"/>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dirty="0"/>
              </a:p>
            </p:txBody>
          </p:sp>
          <p:sp>
            <p:nvSpPr>
              <p:cNvPr id="16" name="Rectangle: Rounded Corners 15">
                <a:extLst>
                  <a:ext uri="{FF2B5EF4-FFF2-40B4-BE49-F238E27FC236}">
                    <a16:creationId xmlns:a16="http://schemas.microsoft.com/office/drawing/2014/main" id="{4F7FFD43-6FA1-417C-AF01-3A54B1EB3288}"/>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13">
              <a:extLst>
                <a:ext uri="{FF2B5EF4-FFF2-40B4-BE49-F238E27FC236}">
                  <a16:creationId xmlns:a16="http://schemas.microsoft.com/office/drawing/2014/main" id="{96DB8CE4-378A-4F7B-8401-E84CD0360554}"/>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012400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0412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2494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49941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A62946D-F2ED-4A3A-AFF2-114E504B5745}"/>
              </a:ext>
            </a:extLst>
          </p:cNvPr>
          <p:cNvSpPr/>
          <p:nvPr userDrawn="1"/>
        </p:nvSpPr>
        <p:spPr>
          <a:xfrm>
            <a:off x="2893325"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2B98542A-477C-4DE9-BE76-734F0C55D2E2}"/>
              </a:ext>
            </a:extLst>
          </p:cNvPr>
          <p:cNvSpPr/>
          <p:nvPr userDrawn="1"/>
        </p:nvSpPr>
        <p:spPr>
          <a:xfrm>
            <a:off x="3218596"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055902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38633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596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7893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495318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9724905C-0466-437C-B401-0D9138D8404B}"/>
              </a:ext>
            </a:extLst>
          </p:cNvPr>
          <p:cNvSpPr>
            <a:spLocks noGrp="1"/>
          </p:cNvSpPr>
          <p:nvPr>
            <p:ph type="pic" sz="quarter" idx="11" hasCustomPrompt="1"/>
          </p:nvPr>
        </p:nvSpPr>
        <p:spPr>
          <a:xfrm>
            <a:off x="54070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Picture Placeholder 13">
            <a:extLst>
              <a:ext uri="{FF2B5EF4-FFF2-40B4-BE49-F238E27FC236}">
                <a16:creationId xmlns:a16="http://schemas.microsoft.com/office/drawing/2014/main" id="{07F0600E-0EC8-4BFF-B37B-C982DE03E9B0}"/>
              </a:ext>
            </a:extLst>
          </p:cNvPr>
          <p:cNvSpPr>
            <a:spLocks noGrp="1"/>
          </p:cNvSpPr>
          <p:nvPr>
            <p:ph type="pic" sz="quarter" idx="12" hasCustomPrompt="1"/>
          </p:nvPr>
        </p:nvSpPr>
        <p:spPr>
          <a:xfrm>
            <a:off x="758466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4" name="Picture Placeholder 13">
            <a:extLst>
              <a:ext uri="{FF2B5EF4-FFF2-40B4-BE49-F238E27FC236}">
                <a16:creationId xmlns:a16="http://schemas.microsoft.com/office/drawing/2014/main" id="{D49170B7-DADE-4D0A-8BF8-230A982B746F}"/>
              </a:ext>
            </a:extLst>
          </p:cNvPr>
          <p:cNvSpPr>
            <a:spLocks noGrp="1"/>
          </p:cNvSpPr>
          <p:nvPr>
            <p:ph type="pic" sz="quarter" idx="13" hasCustomPrompt="1"/>
          </p:nvPr>
        </p:nvSpPr>
        <p:spPr>
          <a:xfrm>
            <a:off x="9762309"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195699349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3" descr="D:\KBM-정애\014-Fullppt\PNG이미지\탭.png">
            <a:extLst>
              <a:ext uri="{FF2B5EF4-FFF2-40B4-BE49-F238E27FC236}">
                <a16:creationId xmlns:a16="http://schemas.microsoft.com/office/drawing/2014/main" id="{71CF212A-1782-49B4-8B17-581DC5D7B3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6552" y="1709312"/>
            <a:ext cx="3530683" cy="434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KBM-정애\014-Fullppt\PNG이미지\핸드폰.png">
            <a:extLst>
              <a:ext uri="{FF2B5EF4-FFF2-40B4-BE49-F238E27FC236}">
                <a16:creationId xmlns:a16="http://schemas.microsoft.com/office/drawing/2014/main" id="{F6F9CC28-F54D-4BAA-BF10-18180D05E3D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10310" y="3259539"/>
            <a:ext cx="2660906" cy="3223724"/>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a:extLst>
              <a:ext uri="{FF2B5EF4-FFF2-40B4-BE49-F238E27FC236}">
                <a16:creationId xmlns:a16="http://schemas.microsoft.com/office/drawing/2014/main" id="{510637AE-6F5C-4D3F-9611-7DA2098A8029}"/>
              </a:ext>
            </a:extLst>
          </p:cNvPr>
          <p:cNvSpPr>
            <a:spLocks noGrp="1"/>
          </p:cNvSpPr>
          <p:nvPr>
            <p:ph type="pic" idx="12" hasCustomPrompt="1"/>
          </p:nvPr>
        </p:nvSpPr>
        <p:spPr>
          <a:xfrm>
            <a:off x="8660866" y="2158177"/>
            <a:ext cx="2449154" cy="3125523"/>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a16="http://schemas.microsoft.com/office/drawing/2014/main" id="{296F8098-C31E-4554-BACD-2C26FE4D24E9}"/>
              </a:ext>
            </a:extLst>
          </p:cNvPr>
          <p:cNvSpPr>
            <a:spLocks noGrp="1"/>
          </p:cNvSpPr>
          <p:nvPr>
            <p:ph type="pic" idx="13" hasCustomPrompt="1"/>
          </p:nvPr>
        </p:nvSpPr>
        <p:spPr>
          <a:xfrm>
            <a:off x="6886576" y="3403405"/>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6715280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1_Basic Layout">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B8A14214-3597-4AAB-AF55-FEBB5D8FD698}"/>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dirty="0"/>
          </a:p>
        </p:txBody>
      </p:sp>
      <p:sp>
        <p:nvSpPr>
          <p:cNvPr id="39" name="Right Triangle 38">
            <a:extLst>
              <a:ext uri="{FF2B5EF4-FFF2-40B4-BE49-F238E27FC236}">
                <a16:creationId xmlns:a16="http://schemas.microsoft.com/office/drawing/2014/main" id="{59C2908B-EF34-4DBE-978B-CDE49FAFD52F}"/>
              </a:ext>
            </a:extLst>
          </p:cNvPr>
          <p:cNvSpPr/>
          <p:nvPr userDrawn="1"/>
        </p:nvSpPr>
        <p:spPr>
          <a:xfrm>
            <a:off x="-10152" y="0"/>
            <a:ext cx="1546199"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0" name="Right Triangle 39">
            <a:extLst>
              <a:ext uri="{FF2B5EF4-FFF2-40B4-BE49-F238E27FC236}">
                <a16:creationId xmlns:a16="http://schemas.microsoft.com/office/drawing/2014/main" id="{C97F2111-7610-4948-BBB5-C217E5C6D28C}"/>
              </a:ext>
            </a:extLst>
          </p:cNvPr>
          <p:cNvSpPr/>
          <p:nvPr userDrawn="1"/>
        </p:nvSpPr>
        <p:spPr>
          <a:xfrm flipH="1" flipV="1">
            <a:off x="11280575" y="7851"/>
            <a:ext cx="911424"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Text Placeholder 9">
            <a:extLst>
              <a:ext uri="{FF2B5EF4-FFF2-40B4-BE49-F238E27FC236}">
                <a16:creationId xmlns:a16="http://schemas.microsoft.com/office/drawing/2014/main" id="{C83338C7-ECF6-4EFC-91D6-98F67A23BD5B}"/>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6" name="막힌 원호 14">
            <a:extLst>
              <a:ext uri="{FF2B5EF4-FFF2-40B4-BE49-F238E27FC236}">
                <a16:creationId xmlns:a16="http://schemas.microsoft.com/office/drawing/2014/main" id="{539A5EA1-4E21-44E3-A228-3288DE217C72}"/>
              </a:ext>
            </a:extLst>
          </p:cNvPr>
          <p:cNvSpPr/>
          <p:nvPr userDrawn="1"/>
        </p:nvSpPr>
        <p:spPr>
          <a:xfrm>
            <a:off x="4329288" y="1661219"/>
            <a:ext cx="3960000" cy="3960000"/>
          </a:xfrm>
          <a:prstGeom prst="blockArc">
            <a:avLst>
              <a:gd name="adj1" fmla="val 13812800"/>
              <a:gd name="adj2" fmla="val 7644143"/>
              <a:gd name="adj3" fmla="val 139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pic>
        <p:nvPicPr>
          <p:cNvPr id="37" name="그림 12">
            <a:extLst>
              <a:ext uri="{FF2B5EF4-FFF2-40B4-BE49-F238E27FC236}">
                <a16:creationId xmlns:a16="http://schemas.microsoft.com/office/drawing/2014/main" id="{1444ED57-CCCA-4F16-9ED6-C28E39B78D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0053" y="2081880"/>
            <a:ext cx="4505652" cy="3937837"/>
          </a:xfrm>
          <a:prstGeom prst="rect">
            <a:avLst/>
          </a:prstGeom>
        </p:spPr>
      </p:pic>
      <p:sp>
        <p:nvSpPr>
          <p:cNvPr id="38" name="그림 개체 틀 2">
            <a:extLst>
              <a:ext uri="{FF2B5EF4-FFF2-40B4-BE49-F238E27FC236}">
                <a16:creationId xmlns:a16="http://schemas.microsoft.com/office/drawing/2014/main" id="{56022160-776B-46D5-93AB-4105F49135C0}"/>
              </a:ext>
            </a:extLst>
          </p:cNvPr>
          <p:cNvSpPr>
            <a:spLocks noGrp="1"/>
          </p:cNvSpPr>
          <p:nvPr>
            <p:ph type="pic" sz="quarter" idx="42" hasCustomPrompt="1"/>
          </p:nvPr>
        </p:nvSpPr>
        <p:spPr>
          <a:xfrm>
            <a:off x="1063434" y="2240518"/>
            <a:ext cx="4198167" cy="2460474"/>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320642903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9493552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42502898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4_Images &amp; Contents Layou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5039883" y="404664"/>
            <a:ext cx="7152117" cy="1368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 name="제목 1"/>
          <p:cNvSpPr>
            <a:spLocks noGrp="1"/>
          </p:cNvSpPr>
          <p:nvPr>
            <p:ph type="title" hasCustomPrompt="1"/>
          </p:nvPr>
        </p:nvSpPr>
        <p:spPr>
          <a:xfrm>
            <a:off x="5641856" y="733302"/>
            <a:ext cx="5966670" cy="710877"/>
          </a:xfrm>
          <a:prstGeom prst="rect">
            <a:avLst/>
          </a:prstGeom>
        </p:spPr>
        <p:txBody>
          <a:bodyPr anchor="ctr">
            <a:noAutofit/>
          </a:bodyPr>
          <a:lstStyle>
            <a:lvl1pPr algn="l">
              <a:defRPr sz="4000" b="0" baseline="0">
                <a:solidFill>
                  <a:schemeClr val="bg1"/>
                </a:solidFill>
                <a:latin typeface="Arial" pitchFamily="34" charset="0"/>
                <a:cs typeface="Arial" pitchFamily="34" charset="0"/>
              </a:defRPr>
            </a:lvl1pPr>
          </a:lstStyle>
          <a:p>
            <a:r>
              <a:rPr lang="en-US" altLang="ko-KR" dirty="0"/>
              <a:t>Images &amp; Contents</a:t>
            </a:r>
            <a:endParaRPr lang="ko-KR" altLang="en-US" dirty="0"/>
          </a:p>
        </p:txBody>
      </p:sp>
      <p:sp>
        <p:nvSpPr>
          <p:cNvPr id="3" name="그림 개체 틀 2"/>
          <p:cNvSpPr>
            <a:spLocks noGrp="1"/>
          </p:cNvSpPr>
          <p:nvPr>
            <p:ph type="pic" sz="quarter" idx="14" hasCustomPrompt="1"/>
          </p:nvPr>
        </p:nvSpPr>
        <p:spPr>
          <a:xfrm>
            <a:off x="0" y="0"/>
            <a:ext cx="5039883"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800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Rectangle 4"/>
          <p:cNvSpPr/>
          <p:nvPr userDrawn="1"/>
        </p:nvSpPr>
        <p:spPr>
          <a:xfrm>
            <a:off x="5353824" y="733302"/>
            <a:ext cx="203696" cy="722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9" name="Group 8">
            <a:extLst>
              <a:ext uri="{FF2B5EF4-FFF2-40B4-BE49-F238E27FC236}">
                <a16:creationId xmlns:a16="http://schemas.microsoft.com/office/drawing/2014/main" id="{F98C2D50-3619-48EA-833C-CBFA42C474ED}"/>
              </a:ext>
            </a:extLst>
          </p:cNvPr>
          <p:cNvGrpSpPr/>
          <p:nvPr userDrawn="1"/>
        </p:nvGrpSpPr>
        <p:grpSpPr>
          <a:xfrm rot="10800000" flipH="1" flipV="1">
            <a:off x="5688624" y="5899288"/>
            <a:ext cx="6170002" cy="862288"/>
            <a:chOff x="-711608" y="4905446"/>
            <a:chExt cx="12267395" cy="1714429"/>
          </a:xfrm>
        </p:grpSpPr>
        <p:sp>
          <p:nvSpPr>
            <p:cNvPr id="10" name="Freeform: Shape 9">
              <a:extLst>
                <a:ext uri="{FF2B5EF4-FFF2-40B4-BE49-F238E27FC236}">
                  <a16:creationId xmlns:a16="http://schemas.microsoft.com/office/drawing/2014/main" id="{6BE6F97E-237C-4F49-BF74-07AD0A30E4A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dirty="0"/>
            </a:p>
          </p:txBody>
        </p:sp>
        <p:grpSp>
          <p:nvGrpSpPr>
            <p:cNvPr id="14" name="Group 13">
              <a:extLst>
                <a:ext uri="{FF2B5EF4-FFF2-40B4-BE49-F238E27FC236}">
                  <a16:creationId xmlns:a16="http://schemas.microsoft.com/office/drawing/2014/main" id="{1F3C37DB-B814-413E-B87E-66D173097D3F}"/>
                </a:ext>
              </a:extLst>
            </p:cNvPr>
            <p:cNvGrpSpPr/>
            <p:nvPr/>
          </p:nvGrpSpPr>
          <p:grpSpPr>
            <a:xfrm>
              <a:off x="-711608" y="5658084"/>
              <a:ext cx="655351" cy="517912"/>
              <a:chOff x="5268098" y="5667609"/>
              <a:chExt cx="655351" cy="517912"/>
            </a:xfrm>
          </p:grpSpPr>
          <p:sp>
            <p:nvSpPr>
              <p:cNvPr id="16" name="Freeform: Shape 15">
                <a:extLst>
                  <a:ext uri="{FF2B5EF4-FFF2-40B4-BE49-F238E27FC236}">
                    <a16:creationId xmlns:a16="http://schemas.microsoft.com/office/drawing/2014/main" id="{7EB85841-20E3-4B2B-8973-E00BEF9845D4}"/>
                  </a:ext>
                </a:extLst>
              </p:cNvPr>
              <p:cNvSpPr/>
              <p:nvPr/>
            </p:nvSpPr>
            <p:spPr>
              <a:xfrm>
                <a:off x="5268098" y="5667609"/>
                <a:ext cx="517912"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dirty="0"/>
              </a:p>
            </p:txBody>
          </p:sp>
          <p:sp>
            <p:nvSpPr>
              <p:cNvPr id="17" name="Rectangle: Rounded Corners 16">
                <a:extLst>
                  <a:ext uri="{FF2B5EF4-FFF2-40B4-BE49-F238E27FC236}">
                    <a16:creationId xmlns:a16="http://schemas.microsoft.com/office/drawing/2014/main" id="{50CB10DD-AABC-4EC4-BAD8-E9E469ADD706}"/>
                  </a:ext>
                </a:extLst>
              </p:cNvPr>
              <p:cNvSpPr/>
              <p:nvPr/>
            </p:nvSpPr>
            <p:spPr>
              <a:xfrm>
                <a:off x="5724922" y="5874289"/>
                <a:ext cx="198527" cy="12946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3EB82D89-C9A8-4B16-9538-883DA044007E}"/>
                </a:ext>
              </a:extLst>
            </p:cNvPr>
            <p:cNvSpPr/>
            <p:nvPr/>
          </p:nvSpPr>
          <p:spPr>
            <a:xfrm>
              <a:off x="-343344" y="5898145"/>
              <a:ext cx="7817569" cy="65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9869843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6_Images &amp; Contents Layout">
    <p:spTree>
      <p:nvGrpSpPr>
        <p:cNvPr id="1" name=""/>
        <p:cNvGrpSpPr/>
        <p:nvPr/>
      </p:nvGrpSpPr>
      <p:grpSpPr>
        <a:xfrm>
          <a:off x="0" y="0"/>
          <a:ext cx="0" cy="0"/>
          <a:chOff x="0" y="0"/>
          <a:chExt cx="0" cy="0"/>
        </a:xfrm>
      </p:grpSpPr>
      <p:sp>
        <p:nvSpPr>
          <p:cNvPr id="10" name="Picture Placeholder 10">
            <a:extLst>
              <a:ext uri="{FF2B5EF4-FFF2-40B4-BE49-F238E27FC236}">
                <a16:creationId xmlns:a16="http://schemas.microsoft.com/office/drawing/2014/main" id="{037E98C1-EDB9-4998-B244-222AB3F04CD0}"/>
              </a:ext>
            </a:extLst>
          </p:cNvPr>
          <p:cNvSpPr>
            <a:spLocks noGrp="1"/>
          </p:cNvSpPr>
          <p:nvPr>
            <p:ph type="pic" sz="quarter" idx="10" hasCustomPrompt="1"/>
          </p:nvPr>
        </p:nvSpPr>
        <p:spPr>
          <a:xfrm>
            <a:off x="0" y="1455235"/>
            <a:ext cx="12192000" cy="2908535"/>
          </a:xfrm>
          <a:prstGeom prst="rect">
            <a:avLst/>
          </a:prstGeom>
          <a:solidFill>
            <a:srgbClr val="BEBFBF">
              <a:alpha val="30000"/>
            </a:srgbClr>
          </a:solidFill>
        </p:spPr>
        <p:txBody>
          <a:bodyPr tIns="324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 and Sent to Back</a:t>
            </a:r>
            <a:endParaRPr lang="ko-KR" altLang="en-US" dirty="0"/>
          </a:p>
          <a:p>
            <a:endParaRPr lang="ko-KR" altLang="en-US" dirty="0"/>
          </a:p>
        </p:txBody>
      </p:sp>
      <p:sp>
        <p:nvSpPr>
          <p:cNvPr id="4" name="Rectangle 3"/>
          <p:cNvSpPr/>
          <p:nvPr userDrawn="1"/>
        </p:nvSpPr>
        <p:spPr>
          <a:xfrm>
            <a:off x="0" y="1255759"/>
            <a:ext cx="12192000" cy="2138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800" dirty="0"/>
              <a:t>                     </a:t>
            </a:r>
            <a:endParaRPr lang="ko-KR" altLang="en-US" sz="1800" dirty="0"/>
          </a:p>
        </p:txBody>
      </p:sp>
      <p:sp>
        <p:nvSpPr>
          <p:cNvPr id="11" name="Freeform: Shape 10">
            <a:extLst>
              <a:ext uri="{FF2B5EF4-FFF2-40B4-BE49-F238E27FC236}">
                <a16:creationId xmlns:a16="http://schemas.microsoft.com/office/drawing/2014/main" id="{EDA2D9C9-F129-4617-B03C-AC1669105869}"/>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dirty="0"/>
          </a:p>
        </p:txBody>
      </p:sp>
    </p:spTree>
    <p:extLst>
      <p:ext uri="{BB962C8B-B14F-4D97-AF65-F5344CB8AC3E}">
        <p14:creationId xmlns:p14="http://schemas.microsoft.com/office/powerpoint/2010/main" val="81517383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7_Images &amp; Contents Layout">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72920181-2924-4E1F-891D-E75A99509C25}"/>
              </a:ext>
            </a:extLst>
          </p:cNvPr>
          <p:cNvSpPr/>
          <p:nvPr userDrawn="1"/>
        </p:nvSpPr>
        <p:spPr>
          <a:xfrm>
            <a:off x="-1" y="0"/>
            <a:ext cx="428723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Picture Placeholder 5"/>
          <p:cNvSpPr>
            <a:spLocks noGrp="1"/>
          </p:cNvSpPr>
          <p:nvPr>
            <p:ph type="pic" sz="quarter" idx="10" hasCustomPrompt="1"/>
          </p:nvPr>
        </p:nvSpPr>
        <p:spPr>
          <a:xfrm>
            <a:off x="3205315" y="535021"/>
            <a:ext cx="3889913" cy="3542051"/>
          </a:xfrm>
          <a:prstGeom prst="rect">
            <a:avLst/>
          </a:prstGeom>
          <a:solidFill>
            <a:schemeClr val="bg1">
              <a:lumMod val="95000"/>
            </a:schemeClr>
          </a:solidFill>
        </p:spPr>
        <p:txBody>
          <a:bodyPr tIns="54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6" name="Picture Placeholder 5"/>
          <p:cNvSpPr>
            <a:spLocks noGrp="1"/>
          </p:cNvSpPr>
          <p:nvPr>
            <p:ph type="pic" sz="quarter" idx="12" hasCustomPrompt="1"/>
          </p:nvPr>
        </p:nvSpPr>
        <p:spPr>
          <a:xfrm>
            <a:off x="7244568" y="2025072"/>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4" name="Picture Placeholder 5"/>
          <p:cNvSpPr>
            <a:spLocks noGrp="1"/>
          </p:cNvSpPr>
          <p:nvPr>
            <p:ph type="pic" sz="quarter" idx="11" hasCustomPrompt="1"/>
          </p:nvPr>
        </p:nvSpPr>
        <p:spPr>
          <a:xfrm>
            <a:off x="4467228" y="4260714"/>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val="269268149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_캡션 있는 콘텐츠">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2ADD304-27A2-4440-9E8E-8F11D3F9CA18}"/>
              </a:ext>
            </a:extLst>
          </p:cNvPr>
          <p:cNvSpPr>
            <a:spLocks noGrp="1"/>
          </p:cNvSpPr>
          <p:nvPr>
            <p:ph type="pic" idx="16" hasCustomPrompt="1"/>
          </p:nvPr>
        </p:nvSpPr>
        <p:spPr>
          <a:xfrm>
            <a:off x="0" y="0"/>
            <a:ext cx="8265502" cy="6858000"/>
          </a:xfrm>
          <a:custGeom>
            <a:avLst/>
            <a:gdLst>
              <a:gd name="connsiteX0" fmla="*/ 5195456 w 8265502"/>
              <a:gd name="connsiteY0" fmla="*/ 6338077 h 6858000"/>
              <a:gd name="connsiteX1" fmla="*/ 5918072 w 8265502"/>
              <a:gd name="connsiteY1" fmla="*/ 6338077 h 6858000"/>
              <a:gd name="connsiteX2" fmla="*/ 6178034 w 8265502"/>
              <a:gd name="connsiteY2" fmla="*/ 6858000 h 6858000"/>
              <a:gd name="connsiteX3" fmla="*/ 4935495 w 8265502"/>
              <a:gd name="connsiteY3" fmla="*/ 6858000 h 6858000"/>
              <a:gd name="connsiteX4" fmla="*/ 3119745 w 8265502"/>
              <a:gd name="connsiteY4" fmla="*/ 6338077 h 6858000"/>
              <a:gd name="connsiteX5" fmla="*/ 3842362 w 8265502"/>
              <a:gd name="connsiteY5" fmla="*/ 6338077 h 6858000"/>
              <a:gd name="connsiteX6" fmla="*/ 4102323 w 8265502"/>
              <a:gd name="connsiteY6" fmla="*/ 6858000 h 6858000"/>
              <a:gd name="connsiteX7" fmla="*/ 2859785 w 8265502"/>
              <a:gd name="connsiteY7" fmla="*/ 6858000 h 6858000"/>
              <a:gd name="connsiteX8" fmla="*/ 1044037 w 8265502"/>
              <a:gd name="connsiteY8" fmla="*/ 6338077 h 6858000"/>
              <a:gd name="connsiteX9" fmla="*/ 1766653 w 8265502"/>
              <a:gd name="connsiteY9" fmla="*/ 6338077 h 6858000"/>
              <a:gd name="connsiteX10" fmla="*/ 2026615 w 8265502"/>
              <a:gd name="connsiteY10" fmla="*/ 6858000 h 6858000"/>
              <a:gd name="connsiteX11" fmla="*/ 784076 w 8265502"/>
              <a:gd name="connsiteY11" fmla="*/ 6858000 h 6858000"/>
              <a:gd name="connsiteX12" fmla="*/ 3179 w 8265502"/>
              <a:gd name="connsiteY12" fmla="*/ 5766324 h 6858000"/>
              <a:gd name="connsiteX13" fmla="*/ 725796 w 8265502"/>
              <a:gd name="connsiteY13" fmla="*/ 5766324 h 6858000"/>
              <a:gd name="connsiteX14" fmla="*/ 999515 w 8265502"/>
              <a:gd name="connsiteY14" fmla="*/ 6313762 h 6858000"/>
              <a:gd name="connsiteX15" fmla="*/ 727396 w 8265502"/>
              <a:gd name="connsiteY15" fmla="*/ 6858000 h 6858000"/>
              <a:gd name="connsiteX16" fmla="*/ 1580 w 8265502"/>
              <a:gd name="connsiteY16" fmla="*/ 6858000 h 6858000"/>
              <a:gd name="connsiteX17" fmla="*/ 0 w 8265502"/>
              <a:gd name="connsiteY17" fmla="*/ 6854841 h 6858000"/>
              <a:gd name="connsiteX18" fmla="*/ 0 w 8265502"/>
              <a:gd name="connsiteY18" fmla="*/ 5772682 h 6858000"/>
              <a:gd name="connsiteX19" fmla="*/ 6243369 w 8265502"/>
              <a:gd name="connsiteY19" fmla="*/ 5763125 h 6858000"/>
              <a:gd name="connsiteX20" fmla="*/ 6965986 w 8265502"/>
              <a:gd name="connsiteY20" fmla="*/ 5763125 h 6858000"/>
              <a:gd name="connsiteX21" fmla="*/ 7239705 w 8265502"/>
              <a:gd name="connsiteY21" fmla="*/ 6310563 h 6858000"/>
              <a:gd name="connsiteX22" fmla="*/ 6965986 w 8265502"/>
              <a:gd name="connsiteY22" fmla="*/ 6858000 h 6858000"/>
              <a:gd name="connsiteX23" fmla="*/ 6243369 w 8265502"/>
              <a:gd name="connsiteY23" fmla="*/ 6858000 h 6858000"/>
              <a:gd name="connsiteX24" fmla="*/ 5969650 w 8265502"/>
              <a:gd name="connsiteY24" fmla="*/ 6310563 h 6858000"/>
              <a:gd name="connsiteX25" fmla="*/ 4154596 w 8265502"/>
              <a:gd name="connsiteY25" fmla="*/ 5763125 h 6858000"/>
              <a:gd name="connsiteX26" fmla="*/ 4877213 w 8265502"/>
              <a:gd name="connsiteY26" fmla="*/ 5763125 h 6858000"/>
              <a:gd name="connsiteX27" fmla="*/ 5150931 w 8265502"/>
              <a:gd name="connsiteY27" fmla="*/ 6310563 h 6858000"/>
              <a:gd name="connsiteX28" fmla="*/ 4877213 w 8265502"/>
              <a:gd name="connsiteY28" fmla="*/ 6858000 h 6858000"/>
              <a:gd name="connsiteX29" fmla="*/ 4154596 w 8265502"/>
              <a:gd name="connsiteY29" fmla="*/ 6858000 h 6858000"/>
              <a:gd name="connsiteX30" fmla="*/ 3880878 w 8265502"/>
              <a:gd name="connsiteY30" fmla="*/ 6310563 h 6858000"/>
              <a:gd name="connsiteX31" fmla="*/ 2078889 w 8265502"/>
              <a:gd name="connsiteY31" fmla="*/ 5763125 h 6858000"/>
              <a:gd name="connsiteX32" fmla="*/ 2801506 w 8265502"/>
              <a:gd name="connsiteY32" fmla="*/ 5763125 h 6858000"/>
              <a:gd name="connsiteX33" fmla="*/ 3075225 w 8265502"/>
              <a:gd name="connsiteY33" fmla="*/ 6310563 h 6858000"/>
              <a:gd name="connsiteX34" fmla="*/ 2801506 w 8265502"/>
              <a:gd name="connsiteY34" fmla="*/ 6858000 h 6858000"/>
              <a:gd name="connsiteX35" fmla="*/ 2078889 w 8265502"/>
              <a:gd name="connsiteY35" fmla="*/ 6858000 h 6858000"/>
              <a:gd name="connsiteX36" fmla="*/ 1805170 w 8265502"/>
              <a:gd name="connsiteY36" fmla="*/ 6310563 h 6858000"/>
              <a:gd name="connsiteX37" fmla="*/ 3119748 w 8265502"/>
              <a:gd name="connsiteY37" fmla="*/ 5187603 h 6858000"/>
              <a:gd name="connsiteX38" fmla="*/ 3842364 w 8265502"/>
              <a:gd name="connsiteY38" fmla="*/ 5187603 h 6858000"/>
              <a:gd name="connsiteX39" fmla="*/ 4116083 w 8265502"/>
              <a:gd name="connsiteY39" fmla="*/ 5735041 h 6858000"/>
              <a:gd name="connsiteX40" fmla="*/ 3842364 w 8265502"/>
              <a:gd name="connsiteY40" fmla="*/ 6282478 h 6858000"/>
              <a:gd name="connsiteX41" fmla="*/ 3119748 w 8265502"/>
              <a:gd name="connsiteY41" fmla="*/ 6282478 h 6858000"/>
              <a:gd name="connsiteX42" fmla="*/ 2846030 w 8265502"/>
              <a:gd name="connsiteY42" fmla="*/ 5735041 h 6858000"/>
              <a:gd name="connsiteX43" fmla="*/ 1044038 w 8265502"/>
              <a:gd name="connsiteY43" fmla="*/ 5187603 h 6858000"/>
              <a:gd name="connsiteX44" fmla="*/ 1766654 w 8265502"/>
              <a:gd name="connsiteY44" fmla="*/ 5187603 h 6858000"/>
              <a:gd name="connsiteX45" fmla="*/ 2040373 w 8265502"/>
              <a:gd name="connsiteY45" fmla="*/ 5735041 h 6858000"/>
              <a:gd name="connsiteX46" fmla="*/ 1766654 w 8265502"/>
              <a:gd name="connsiteY46" fmla="*/ 6282478 h 6858000"/>
              <a:gd name="connsiteX47" fmla="*/ 1044038 w 8265502"/>
              <a:gd name="connsiteY47" fmla="*/ 6282478 h 6858000"/>
              <a:gd name="connsiteX48" fmla="*/ 770319 w 8265502"/>
              <a:gd name="connsiteY48" fmla="*/ 5735041 h 6858000"/>
              <a:gd name="connsiteX49" fmla="*/ 4159388 w 8265502"/>
              <a:gd name="connsiteY49" fmla="*/ 4628392 h 6858000"/>
              <a:gd name="connsiteX50" fmla="*/ 4877791 w 8265502"/>
              <a:gd name="connsiteY50" fmla="*/ 4628392 h 6858000"/>
              <a:gd name="connsiteX51" fmla="*/ 5149913 w 8265502"/>
              <a:gd name="connsiteY51" fmla="*/ 5172637 h 6858000"/>
              <a:gd name="connsiteX52" fmla="*/ 4877791 w 8265502"/>
              <a:gd name="connsiteY52" fmla="*/ 5716881 h 6858000"/>
              <a:gd name="connsiteX53" fmla="*/ 4159388 w 8265502"/>
              <a:gd name="connsiteY53" fmla="*/ 5716881 h 6858000"/>
              <a:gd name="connsiteX54" fmla="*/ 3887266 w 8265502"/>
              <a:gd name="connsiteY54" fmla="*/ 5172637 h 6858000"/>
              <a:gd name="connsiteX55" fmla="*/ 2078891 w 8265502"/>
              <a:gd name="connsiteY55" fmla="*/ 4612651 h 6858000"/>
              <a:gd name="connsiteX56" fmla="*/ 2801507 w 8265502"/>
              <a:gd name="connsiteY56" fmla="*/ 4612651 h 6858000"/>
              <a:gd name="connsiteX57" fmla="*/ 3075227 w 8265502"/>
              <a:gd name="connsiteY57" fmla="*/ 5160089 h 6858000"/>
              <a:gd name="connsiteX58" fmla="*/ 2801507 w 8265502"/>
              <a:gd name="connsiteY58" fmla="*/ 5707526 h 6858000"/>
              <a:gd name="connsiteX59" fmla="*/ 2078891 w 8265502"/>
              <a:gd name="connsiteY59" fmla="*/ 5707526 h 6858000"/>
              <a:gd name="connsiteX60" fmla="*/ 1805171 w 8265502"/>
              <a:gd name="connsiteY60" fmla="*/ 5160089 h 6858000"/>
              <a:gd name="connsiteX61" fmla="*/ 3182 w 8265502"/>
              <a:gd name="connsiteY61" fmla="*/ 4612651 h 6858000"/>
              <a:gd name="connsiteX62" fmla="*/ 725798 w 8265502"/>
              <a:gd name="connsiteY62" fmla="*/ 4612651 h 6858000"/>
              <a:gd name="connsiteX63" fmla="*/ 999517 w 8265502"/>
              <a:gd name="connsiteY63" fmla="*/ 5160089 h 6858000"/>
              <a:gd name="connsiteX64" fmla="*/ 725798 w 8265502"/>
              <a:gd name="connsiteY64" fmla="*/ 5707526 h 6858000"/>
              <a:gd name="connsiteX65" fmla="*/ 3182 w 8265502"/>
              <a:gd name="connsiteY65" fmla="*/ 5707526 h 6858000"/>
              <a:gd name="connsiteX66" fmla="*/ 0 w 8265502"/>
              <a:gd name="connsiteY66" fmla="*/ 5701162 h 6858000"/>
              <a:gd name="connsiteX67" fmla="*/ 0 w 8265502"/>
              <a:gd name="connsiteY67" fmla="*/ 4619015 h 6858000"/>
              <a:gd name="connsiteX68" fmla="*/ 5195456 w 8265502"/>
              <a:gd name="connsiteY68" fmla="*/ 4037129 h 6858000"/>
              <a:gd name="connsiteX69" fmla="*/ 5918073 w 8265502"/>
              <a:gd name="connsiteY69" fmla="*/ 4037129 h 6858000"/>
              <a:gd name="connsiteX70" fmla="*/ 6191792 w 8265502"/>
              <a:gd name="connsiteY70" fmla="*/ 4584567 h 6858000"/>
              <a:gd name="connsiteX71" fmla="*/ 5918073 w 8265502"/>
              <a:gd name="connsiteY71" fmla="*/ 5132004 h 6858000"/>
              <a:gd name="connsiteX72" fmla="*/ 5195456 w 8265502"/>
              <a:gd name="connsiteY72" fmla="*/ 5132004 h 6858000"/>
              <a:gd name="connsiteX73" fmla="*/ 4921737 w 8265502"/>
              <a:gd name="connsiteY73" fmla="*/ 4584567 h 6858000"/>
              <a:gd name="connsiteX74" fmla="*/ 3119750 w 8265502"/>
              <a:gd name="connsiteY74" fmla="*/ 4037129 h 6858000"/>
              <a:gd name="connsiteX75" fmla="*/ 3842365 w 8265502"/>
              <a:gd name="connsiteY75" fmla="*/ 4037129 h 6858000"/>
              <a:gd name="connsiteX76" fmla="*/ 4116084 w 8265502"/>
              <a:gd name="connsiteY76" fmla="*/ 4584567 h 6858000"/>
              <a:gd name="connsiteX77" fmla="*/ 3842365 w 8265502"/>
              <a:gd name="connsiteY77" fmla="*/ 5132004 h 6858000"/>
              <a:gd name="connsiteX78" fmla="*/ 3119750 w 8265502"/>
              <a:gd name="connsiteY78" fmla="*/ 5132004 h 6858000"/>
              <a:gd name="connsiteX79" fmla="*/ 2846030 w 8265502"/>
              <a:gd name="connsiteY79" fmla="*/ 4584567 h 6858000"/>
              <a:gd name="connsiteX80" fmla="*/ 1044040 w 8265502"/>
              <a:gd name="connsiteY80" fmla="*/ 4037129 h 6858000"/>
              <a:gd name="connsiteX81" fmla="*/ 1766657 w 8265502"/>
              <a:gd name="connsiteY81" fmla="*/ 4037129 h 6858000"/>
              <a:gd name="connsiteX82" fmla="*/ 2040376 w 8265502"/>
              <a:gd name="connsiteY82" fmla="*/ 4584567 h 6858000"/>
              <a:gd name="connsiteX83" fmla="*/ 1766657 w 8265502"/>
              <a:gd name="connsiteY83" fmla="*/ 5132004 h 6858000"/>
              <a:gd name="connsiteX84" fmla="*/ 1044040 w 8265502"/>
              <a:gd name="connsiteY84" fmla="*/ 5132004 h 6858000"/>
              <a:gd name="connsiteX85" fmla="*/ 770321 w 8265502"/>
              <a:gd name="connsiteY85" fmla="*/ 4584567 h 6858000"/>
              <a:gd name="connsiteX86" fmla="*/ 4159387 w 8265502"/>
              <a:gd name="connsiteY86" fmla="*/ 3463221 h 6858000"/>
              <a:gd name="connsiteX87" fmla="*/ 4877790 w 8265502"/>
              <a:gd name="connsiteY87" fmla="*/ 3463221 h 6858000"/>
              <a:gd name="connsiteX88" fmla="*/ 5149912 w 8265502"/>
              <a:gd name="connsiteY88" fmla="*/ 4007466 h 6858000"/>
              <a:gd name="connsiteX89" fmla="*/ 4877790 w 8265502"/>
              <a:gd name="connsiteY89" fmla="*/ 4551710 h 6858000"/>
              <a:gd name="connsiteX90" fmla="*/ 4159387 w 8265502"/>
              <a:gd name="connsiteY90" fmla="*/ 4551710 h 6858000"/>
              <a:gd name="connsiteX91" fmla="*/ 3887265 w 8265502"/>
              <a:gd name="connsiteY91" fmla="*/ 4007466 h 6858000"/>
              <a:gd name="connsiteX92" fmla="*/ 2078891 w 8265502"/>
              <a:gd name="connsiteY92" fmla="*/ 3458978 h 6858000"/>
              <a:gd name="connsiteX93" fmla="*/ 2801507 w 8265502"/>
              <a:gd name="connsiteY93" fmla="*/ 3458978 h 6858000"/>
              <a:gd name="connsiteX94" fmla="*/ 3075227 w 8265502"/>
              <a:gd name="connsiteY94" fmla="*/ 4006416 h 6858000"/>
              <a:gd name="connsiteX95" fmla="*/ 2801507 w 8265502"/>
              <a:gd name="connsiteY95" fmla="*/ 4553853 h 6858000"/>
              <a:gd name="connsiteX96" fmla="*/ 2078891 w 8265502"/>
              <a:gd name="connsiteY96" fmla="*/ 4553853 h 6858000"/>
              <a:gd name="connsiteX97" fmla="*/ 1805171 w 8265502"/>
              <a:gd name="connsiteY97" fmla="*/ 4006416 h 6858000"/>
              <a:gd name="connsiteX98" fmla="*/ 3182 w 8265502"/>
              <a:gd name="connsiteY98" fmla="*/ 3458978 h 6858000"/>
              <a:gd name="connsiteX99" fmla="*/ 725798 w 8265502"/>
              <a:gd name="connsiteY99" fmla="*/ 3458978 h 6858000"/>
              <a:gd name="connsiteX100" fmla="*/ 999517 w 8265502"/>
              <a:gd name="connsiteY100" fmla="*/ 4006416 h 6858000"/>
              <a:gd name="connsiteX101" fmla="*/ 725798 w 8265502"/>
              <a:gd name="connsiteY101" fmla="*/ 4553853 h 6858000"/>
              <a:gd name="connsiteX102" fmla="*/ 3182 w 8265502"/>
              <a:gd name="connsiteY102" fmla="*/ 4553853 h 6858000"/>
              <a:gd name="connsiteX103" fmla="*/ 0 w 8265502"/>
              <a:gd name="connsiteY103" fmla="*/ 4547489 h 6858000"/>
              <a:gd name="connsiteX104" fmla="*/ 0 w 8265502"/>
              <a:gd name="connsiteY104" fmla="*/ 3465342 h 6858000"/>
              <a:gd name="connsiteX105" fmla="*/ 1044040 w 8265502"/>
              <a:gd name="connsiteY105" fmla="*/ 2883459 h 6858000"/>
              <a:gd name="connsiteX106" fmla="*/ 1766657 w 8265502"/>
              <a:gd name="connsiteY106" fmla="*/ 2883459 h 6858000"/>
              <a:gd name="connsiteX107" fmla="*/ 2040376 w 8265502"/>
              <a:gd name="connsiteY107" fmla="*/ 3430894 h 6858000"/>
              <a:gd name="connsiteX108" fmla="*/ 1766657 w 8265502"/>
              <a:gd name="connsiteY108" fmla="*/ 3978331 h 6858000"/>
              <a:gd name="connsiteX109" fmla="*/ 1044040 w 8265502"/>
              <a:gd name="connsiteY109" fmla="*/ 3978331 h 6858000"/>
              <a:gd name="connsiteX110" fmla="*/ 770321 w 8265502"/>
              <a:gd name="connsiteY110" fmla="*/ 3430894 h 6858000"/>
              <a:gd name="connsiteX111" fmla="*/ 3119750 w 8265502"/>
              <a:gd name="connsiteY111" fmla="*/ 2883459 h 6858000"/>
              <a:gd name="connsiteX112" fmla="*/ 3842365 w 8265502"/>
              <a:gd name="connsiteY112" fmla="*/ 2883459 h 6858000"/>
              <a:gd name="connsiteX113" fmla="*/ 4116084 w 8265502"/>
              <a:gd name="connsiteY113" fmla="*/ 3430894 h 6858000"/>
              <a:gd name="connsiteX114" fmla="*/ 3842365 w 8265502"/>
              <a:gd name="connsiteY114" fmla="*/ 3978331 h 6858000"/>
              <a:gd name="connsiteX115" fmla="*/ 3119750 w 8265502"/>
              <a:gd name="connsiteY115" fmla="*/ 3978331 h 6858000"/>
              <a:gd name="connsiteX116" fmla="*/ 2846030 w 8265502"/>
              <a:gd name="connsiteY116" fmla="*/ 3430894 h 6858000"/>
              <a:gd name="connsiteX117" fmla="*/ 3182 w 8265502"/>
              <a:gd name="connsiteY117" fmla="*/ 2305308 h 6858000"/>
              <a:gd name="connsiteX118" fmla="*/ 725799 w 8265502"/>
              <a:gd name="connsiteY118" fmla="*/ 2305308 h 6858000"/>
              <a:gd name="connsiteX119" fmla="*/ 999517 w 8265502"/>
              <a:gd name="connsiteY119" fmla="*/ 2852746 h 6858000"/>
              <a:gd name="connsiteX120" fmla="*/ 725799 w 8265502"/>
              <a:gd name="connsiteY120" fmla="*/ 3400180 h 6858000"/>
              <a:gd name="connsiteX121" fmla="*/ 3182 w 8265502"/>
              <a:gd name="connsiteY121" fmla="*/ 3400180 h 6858000"/>
              <a:gd name="connsiteX122" fmla="*/ 0 w 8265502"/>
              <a:gd name="connsiteY122" fmla="*/ 3393816 h 6858000"/>
              <a:gd name="connsiteX123" fmla="*/ 0 w 8265502"/>
              <a:gd name="connsiteY123" fmla="*/ 2311672 h 6858000"/>
              <a:gd name="connsiteX124" fmla="*/ 2078891 w 8265502"/>
              <a:gd name="connsiteY124" fmla="*/ 2305306 h 6858000"/>
              <a:gd name="connsiteX125" fmla="*/ 2801507 w 8265502"/>
              <a:gd name="connsiteY125" fmla="*/ 2305306 h 6858000"/>
              <a:gd name="connsiteX126" fmla="*/ 3075227 w 8265502"/>
              <a:gd name="connsiteY126" fmla="*/ 2852744 h 6858000"/>
              <a:gd name="connsiteX127" fmla="*/ 2801507 w 8265502"/>
              <a:gd name="connsiteY127" fmla="*/ 3400179 h 6858000"/>
              <a:gd name="connsiteX128" fmla="*/ 2078891 w 8265502"/>
              <a:gd name="connsiteY128" fmla="*/ 3400179 h 6858000"/>
              <a:gd name="connsiteX129" fmla="*/ 1805171 w 8265502"/>
              <a:gd name="connsiteY129" fmla="*/ 2852744 h 6858000"/>
              <a:gd name="connsiteX130" fmla="*/ 4154597 w 8265502"/>
              <a:gd name="connsiteY130" fmla="*/ 2305305 h 6858000"/>
              <a:gd name="connsiteX131" fmla="*/ 4877214 w 8265502"/>
              <a:gd name="connsiteY131" fmla="*/ 2305305 h 6858000"/>
              <a:gd name="connsiteX132" fmla="*/ 5150933 w 8265502"/>
              <a:gd name="connsiteY132" fmla="*/ 2852744 h 6858000"/>
              <a:gd name="connsiteX133" fmla="*/ 4877214 w 8265502"/>
              <a:gd name="connsiteY133" fmla="*/ 3400179 h 6858000"/>
              <a:gd name="connsiteX134" fmla="*/ 4154597 w 8265502"/>
              <a:gd name="connsiteY134" fmla="*/ 3400179 h 6858000"/>
              <a:gd name="connsiteX135" fmla="*/ 3880879 w 8265502"/>
              <a:gd name="connsiteY135" fmla="*/ 2852744 h 6858000"/>
              <a:gd name="connsiteX136" fmla="*/ 5202046 w 8265502"/>
              <a:gd name="connsiteY136" fmla="*/ 1738266 h 6858000"/>
              <a:gd name="connsiteX137" fmla="*/ 5920449 w 8265502"/>
              <a:gd name="connsiteY137" fmla="*/ 1738266 h 6858000"/>
              <a:gd name="connsiteX138" fmla="*/ 6192571 w 8265502"/>
              <a:gd name="connsiteY138" fmla="*/ 2282511 h 6858000"/>
              <a:gd name="connsiteX139" fmla="*/ 5920449 w 8265502"/>
              <a:gd name="connsiteY139" fmla="*/ 2826755 h 6858000"/>
              <a:gd name="connsiteX140" fmla="*/ 5202046 w 8265502"/>
              <a:gd name="connsiteY140" fmla="*/ 2826755 h 6858000"/>
              <a:gd name="connsiteX141" fmla="*/ 4929924 w 8265502"/>
              <a:gd name="connsiteY141" fmla="*/ 2282511 h 6858000"/>
              <a:gd name="connsiteX142" fmla="*/ 1044040 w 8265502"/>
              <a:gd name="connsiteY142" fmla="*/ 1729785 h 6858000"/>
              <a:gd name="connsiteX143" fmla="*/ 1766657 w 8265502"/>
              <a:gd name="connsiteY143" fmla="*/ 1729785 h 6858000"/>
              <a:gd name="connsiteX144" fmla="*/ 2040376 w 8265502"/>
              <a:gd name="connsiteY144" fmla="*/ 2277224 h 6858000"/>
              <a:gd name="connsiteX145" fmla="*/ 1766657 w 8265502"/>
              <a:gd name="connsiteY145" fmla="*/ 2824659 h 6858000"/>
              <a:gd name="connsiteX146" fmla="*/ 1044040 w 8265502"/>
              <a:gd name="connsiteY146" fmla="*/ 2824659 h 6858000"/>
              <a:gd name="connsiteX147" fmla="*/ 770321 w 8265502"/>
              <a:gd name="connsiteY147" fmla="*/ 2277224 h 6858000"/>
              <a:gd name="connsiteX148" fmla="*/ 3119750 w 8265502"/>
              <a:gd name="connsiteY148" fmla="*/ 1729784 h 6858000"/>
              <a:gd name="connsiteX149" fmla="*/ 3842365 w 8265502"/>
              <a:gd name="connsiteY149" fmla="*/ 1729784 h 6858000"/>
              <a:gd name="connsiteX150" fmla="*/ 4116084 w 8265502"/>
              <a:gd name="connsiteY150" fmla="*/ 2277222 h 6858000"/>
              <a:gd name="connsiteX151" fmla="*/ 3842365 w 8265502"/>
              <a:gd name="connsiteY151" fmla="*/ 2824659 h 6858000"/>
              <a:gd name="connsiteX152" fmla="*/ 3119750 w 8265502"/>
              <a:gd name="connsiteY152" fmla="*/ 2824659 h 6858000"/>
              <a:gd name="connsiteX153" fmla="*/ 2846030 w 8265502"/>
              <a:gd name="connsiteY153" fmla="*/ 2277222 h 6858000"/>
              <a:gd name="connsiteX154" fmla="*/ 3182 w 8265502"/>
              <a:gd name="connsiteY154" fmla="*/ 1151633 h 6858000"/>
              <a:gd name="connsiteX155" fmla="*/ 725799 w 8265502"/>
              <a:gd name="connsiteY155" fmla="*/ 1151633 h 6858000"/>
              <a:gd name="connsiteX156" fmla="*/ 999517 w 8265502"/>
              <a:gd name="connsiteY156" fmla="*/ 1699071 h 6858000"/>
              <a:gd name="connsiteX157" fmla="*/ 725799 w 8265502"/>
              <a:gd name="connsiteY157" fmla="*/ 2246508 h 6858000"/>
              <a:gd name="connsiteX158" fmla="*/ 3182 w 8265502"/>
              <a:gd name="connsiteY158" fmla="*/ 2246508 h 6858000"/>
              <a:gd name="connsiteX159" fmla="*/ 0 w 8265502"/>
              <a:gd name="connsiteY159" fmla="*/ 2240144 h 6858000"/>
              <a:gd name="connsiteX160" fmla="*/ 0 w 8265502"/>
              <a:gd name="connsiteY160" fmla="*/ 1157997 h 6858000"/>
              <a:gd name="connsiteX161" fmla="*/ 2078891 w 8265502"/>
              <a:gd name="connsiteY161" fmla="*/ 1151632 h 6858000"/>
              <a:gd name="connsiteX162" fmla="*/ 2801507 w 8265502"/>
              <a:gd name="connsiteY162" fmla="*/ 1151632 h 6858000"/>
              <a:gd name="connsiteX163" fmla="*/ 3075227 w 8265502"/>
              <a:gd name="connsiteY163" fmla="*/ 1699069 h 6858000"/>
              <a:gd name="connsiteX164" fmla="*/ 2801507 w 8265502"/>
              <a:gd name="connsiteY164" fmla="*/ 2246507 h 6858000"/>
              <a:gd name="connsiteX165" fmla="*/ 2078891 w 8265502"/>
              <a:gd name="connsiteY165" fmla="*/ 2246507 h 6858000"/>
              <a:gd name="connsiteX166" fmla="*/ 1805172 w 8265502"/>
              <a:gd name="connsiteY166" fmla="*/ 1699069 h 6858000"/>
              <a:gd name="connsiteX167" fmla="*/ 4154597 w 8265502"/>
              <a:gd name="connsiteY167" fmla="*/ 1151631 h 6858000"/>
              <a:gd name="connsiteX168" fmla="*/ 4877214 w 8265502"/>
              <a:gd name="connsiteY168" fmla="*/ 1151631 h 6858000"/>
              <a:gd name="connsiteX169" fmla="*/ 5150933 w 8265502"/>
              <a:gd name="connsiteY169" fmla="*/ 1699069 h 6858000"/>
              <a:gd name="connsiteX170" fmla="*/ 4877214 w 8265502"/>
              <a:gd name="connsiteY170" fmla="*/ 2246506 h 6858000"/>
              <a:gd name="connsiteX171" fmla="*/ 4154597 w 8265502"/>
              <a:gd name="connsiteY171" fmla="*/ 2246506 h 6858000"/>
              <a:gd name="connsiteX172" fmla="*/ 3880879 w 8265502"/>
              <a:gd name="connsiteY172" fmla="*/ 1699069 h 6858000"/>
              <a:gd name="connsiteX173" fmla="*/ 1044040 w 8265502"/>
              <a:gd name="connsiteY173" fmla="*/ 576110 h 6858000"/>
              <a:gd name="connsiteX174" fmla="*/ 1766657 w 8265502"/>
              <a:gd name="connsiteY174" fmla="*/ 576110 h 6858000"/>
              <a:gd name="connsiteX175" fmla="*/ 2040377 w 8265502"/>
              <a:gd name="connsiteY175" fmla="*/ 1123549 h 6858000"/>
              <a:gd name="connsiteX176" fmla="*/ 1766657 w 8265502"/>
              <a:gd name="connsiteY176" fmla="*/ 1670985 h 6858000"/>
              <a:gd name="connsiteX177" fmla="*/ 1044040 w 8265502"/>
              <a:gd name="connsiteY177" fmla="*/ 1670985 h 6858000"/>
              <a:gd name="connsiteX178" fmla="*/ 770321 w 8265502"/>
              <a:gd name="connsiteY178" fmla="*/ 1123549 h 6858000"/>
              <a:gd name="connsiteX179" fmla="*/ 3119750 w 8265502"/>
              <a:gd name="connsiteY179" fmla="*/ 576109 h 6858000"/>
              <a:gd name="connsiteX180" fmla="*/ 3842365 w 8265502"/>
              <a:gd name="connsiteY180" fmla="*/ 576109 h 6858000"/>
              <a:gd name="connsiteX181" fmla="*/ 4116084 w 8265502"/>
              <a:gd name="connsiteY181" fmla="*/ 1123547 h 6858000"/>
              <a:gd name="connsiteX182" fmla="*/ 3842365 w 8265502"/>
              <a:gd name="connsiteY182" fmla="*/ 1670984 h 6858000"/>
              <a:gd name="connsiteX183" fmla="*/ 3119750 w 8265502"/>
              <a:gd name="connsiteY183" fmla="*/ 1670984 h 6858000"/>
              <a:gd name="connsiteX184" fmla="*/ 2846030 w 8265502"/>
              <a:gd name="connsiteY184" fmla="*/ 1123547 h 6858000"/>
              <a:gd name="connsiteX185" fmla="*/ 5195456 w 8265502"/>
              <a:gd name="connsiteY185" fmla="*/ 576108 h 6858000"/>
              <a:gd name="connsiteX186" fmla="*/ 5918073 w 8265502"/>
              <a:gd name="connsiteY186" fmla="*/ 576108 h 6858000"/>
              <a:gd name="connsiteX187" fmla="*/ 6191792 w 8265502"/>
              <a:gd name="connsiteY187" fmla="*/ 1123546 h 6858000"/>
              <a:gd name="connsiteX188" fmla="*/ 5918073 w 8265502"/>
              <a:gd name="connsiteY188" fmla="*/ 1670983 h 6858000"/>
              <a:gd name="connsiteX189" fmla="*/ 5195456 w 8265502"/>
              <a:gd name="connsiteY189" fmla="*/ 1670983 h 6858000"/>
              <a:gd name="connsiteX190" fmla="*/ 4921737 w 8265502"/>
              <a:gd name="connsiteY190" fmla="*/ 1123546 h 6858000"/>
              <a:gd name="connsiteX191" fmla="*/ 7025576 w 8265502"/>
              <a:gd name="connsiteY191" fmla="*/ 0 h 6858000"/>
              <a:gd name="connsiteX192" fmla="*/ 8265502 w 8265502"/>
              <a:gd name="connsiteY192" fmla="*/ 0 h 6858000"/>
              <a:gd name="connsiteX193" fmla="*/ 8006847 w 8265502"/>
              <a:gd name="connsiteY193" fmla="*/ 517308 h 6858000"/>
              <a:gd name="connsiteX194" fmla="*/ 7284230 w 8265502"/>
              <a:gd name="connsiteY194" fmla="*/ 517308 h 6858000"/>
              <a:gd name="connsiteX195" fmla="*/ 6242345 w 8265502"/>
              <a:gd name="connsiteY195" fmla="*/ 0 h 6858000"/>
              <a:gd name="connsiteX196" fmla="*/ 6967007 w 8265502"/>
              <a:gd name="connsiteY196" fmla="*/ 0 h 6858000"/>
              <a:gd name="connsiteX197" fmla="*/ 7239703 w 8265502"/>
              <a:gd name="connsiteY197" fmla="*/ 545393 h 6858000"/>
              <a:gd name="connsiteX198" fmla="*/ 6965984 w 8265502"/>
              <a:gd name="connsiteY198" fmla="*/ 1092830 h 6858000"/>
              <a:gd name="connsiteX199" fmla="*/ 6243367 w 8265502"/>
              <a:gd name="connsiteY199" fmla="*/ 1092830 h 6858000"/>
              <a:gd name="connsiteX200" fmla="*/ 5969648 w 8265502"/>
              <a:gd name="connsiteY200" fmla="*/ 545393 h 6858000"/>
              <a:gd name="connsiteX201" fmla="*/ 4936801 w 8265502"/>
              <a:gd name="connsiteY201" fmla="*/ 0 h 6858000"/>
              <a:gd name="connsiteX202" fmla="*/ 6176728 w 8265502"/>
              <a:gd name="connsiteY202" fmla="*/ 0 h 6858000"/>
              <a:gd name="connsiteX203" fmla="*/ 5918073 w 8265502"/>
              <a:gd name="connsiteY203" fmla="*/ 517309 h 6858000"/>
              <a:gd name="connsiteX204" fmla="*/ 5195456 w 8265502"/>
              <a:gd name="connsiteY204" fmla="*/ 517309 h 6858000"/>
              <a:gd name="connsiteX205" fmla="*/ 4153576 w 8265502"/>
              <a:gd name="connsiteY205" fmla="*/ 0 h 6858000"/>
              <a:gd name="connsiteX206" fmla="*/ 4878236 w 8265502"/>
              <a:gd name="connsiteY206" fmla="*/ 0 h 6858000"/>
              <a:gd name="connsiteX207" fmla="*/ 5150933 w 8265502"/>
              <a:gd name="connsiteY207" fmla="*/ 545395 h 6858000"/>
              <a:gd name="connsiteX208" fmla="*/ 4877214 w 8265502"/>
              <a:gd name="connsiteY208" fmla="*/ 1092832 h 6858000"/>
              <a:gd name="connsiteX209" fmla="*/ 4154597 w 8265502"/>
              <a:gd name="connsiteY209" fmla="*/ 1092832 h 6858000"/>
              <a:gd name="connsiteX210" fmla="*/ 3880879 w 8265502"/>
              <a:gd name="connsiteY210" fmla="*/ 545395 h 6858000"/>
              <a:gd name="connsiteX211" fmla="*/ 2861095 w 8265502"/>
              <a:gd name="connsiteY211" fmla="*/ 0 h 6858000"/>
              <a:gd name="connsiteX212" fmla="*/ 4101020 w 8265502"/>
              <a:gd name="connsiteY212" fmla="*/ 0 h 6858000"/>
              <a:gd name="connsiteX213" fmla="*/ 3842365 w 8265502"/>
              <a:gd name="connsiteY213" fmla="*/ 517310 h 6858000"/>
              <a:gd name="connsiteX214" fmla="*/ 3119750 w 8265502"/>
              <a:gd name="connsiteY214" fmla="*/ 517310 h 6858000"/>
              <a:gd name="connsiteX215" fmla="*/ 2077870 w 8265502"/>
              <a:gd name="connsiteY215" fmla="*/ 0 h 6858000"/>
              <a:gd name="connsiteX216" fmla="*/ 2802528 w 8265502"/>
              <a:gd name="connsiteY216" fmla="*/ 0 h 6858000"/>
              <a:gd name="connsiteX217" fmla="*/ 3075227 w 8265502"/>
              <a:gd name="connsiteY217" fmla="*/ 545396 h 6858000"/>
              <a:gd name="connsiteX218" fmla="*/ 2801507 w 8265502"/>
              <a:gd name="connsiteY218" fmla="*/ 1092833 h 6858000"/>
              <a:gd name="connsiteX219" fmla="*/ 2078891 w 8265502"/>
              <a:gd name="connsiteY219" fmla="*/ 1092833 h 6858000"/>
              <a:gd name="connsiteX220" fmla="*/ 1805172 w 8265502"/>
              <a:gd name="connsiteY220" fmla="*/ 545396 h 6858000"/>
              <a:gd name="connsiteX221" fmla="*/ 785384 w 8265502"/>
              <a:gd name="connsiteY221" fmla="*/ 0 h 6858000"/>
              <a:gd name="connsiteX222" fmla="*/ 2025315 w 8265502"/>
              <a:gd name="connsiteY222" fmla="*/ 0 h 6858000"/>
              <a:gd name="connsiteX223" fmla="*/ 1766657 w 8265502"/>
              <a:gd name="connsiteY223" fmla="*/ 517311 h 6858000"/>
              <a:gd name="connsiteX224" fmla="*/ 1044040 w 8265502"/>
              <a:gd name="connsiteY224" fmla="*/ 517311 h 6858000"/>
              <a:gd name="connsiteX225" fmla="*/ 2162 w 8265502"/>
              <a:gd name="connsiteY225" fmla="*/ 0 h 6858000"/>
              <a:gd name="connsiteX226" fmla="*/ 726820 w 8265502"/>
              <a:gd name="connsiteY226" fmla="*/ 0 h 6858000"/>
              <a:gd name="connsiteX227" fmla="*/ 999517 w 8265502"/>
              <a:gd name="connsiteY227" fmla="*/ 545397 h 6858000"/>
              <a:gd name="connsiteX228" fmla="*/ 725799 w 8265502"/>
              <a:gd name="connsiteY228" fmla="*/ 1092834 h 6858000"/>
              <a:gd name="connsiteX229" fmla="*/ 3182 w 8265502"/>
              <a:gd name="connsiteY229" fmla="*/ 1092834 h 6858000"/>
              <a:gd name="connsiteX230" fmla="*/ 0 w 8265502"/>
              <a:gd name="connsiteY230" fmla="*/ 1086470 h 6858000"/>
              <a:gd name="connsiteX231" fmla="*/ 0 w 8265502"/>
              <a:gd name="connsiteY231" fmla="*/ 43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8265502" h="6858000">
                <a:moveTo>
                  <a:pt x="5195456" y="6338077"/>
                </a:moveTo>
                <a:lnTo>
                  <a:pt x="5918072" y="6338077"/>
                </a:lnTo>
                <a:lnTo>
                  <a:pt x="6178034" y="6858000"/>
                </a:lnTo>
                <a:lnTo>
                  <a:pt x="4935495" y="6858000"/>
                </a:lnTo>
                <a:close/>
                <a:moveTo>
                  <a:pt x="3119745" y="6338077"/>
                </a:moveTo>
                <a:lnTo>
                  <a:pt x="3842362" y="6338077"/>
                </a:lnTo>
                <a:lnTo>
                  <a:pt x="4102323" y="6858000"/>
                </a:lnTo>
                <a:lnTo>
                  <a:pt x="2859785" y="6858000"/>
                </a:lnTo>
                <a:close/>
                <a:moveTo>
                  <a:pt x="1044037" y="6338077"/>
                </a:moveTo>
                <a:lnTo>
                  <a:pt x="1766653" y="6338077"/>
                </a:lnTo>
                <a:lnTo>
                  <a:pt x="2026615" y="6858000"/>
                </a:lnTo>
                <a:lnTo>
                  <a:pt x="784076" y="6858000"/>
                </a:lnTo>
                <a:close/>
                <a:moveTo>
                  <a:pt x="3179" y="5766324"/>
                </a:moveTo>
                <a:lnTo>
                  <a:pt x="725796" y="5766324"/>
                </a:lnTo>
                <a:lnTo>
                  <a:pt x="999515" y="6313762"/>
                </a:lnTo>
                <a:lnTo>
                  <a:pt x="727396" y="6858000"/>
                </a:lnTo>
                <a:lnTo>
                  <a:pt x="1580" y="6858000"/>
                </a:lnTo>
                <a:lnTo>
                  <a:pt x="0" y="6854841"/>
                </a:lnTo>
                <a:lnTo>
                  <a:pt x="0" y="5772682"/>
                </a:lnTo>
                <a:close/>
                <a:moveTo>
                  <a:pt x="6243369" y="5763125"/>
                </a:moveTo>
                <a:lnTo>
                  <a:pt x="6965986" y="5763125"/>
                </a:lnTo>
                <a:lnTo>
                  <a:pt x="7239705" y="6310563"/>
                </a:lnTo>
                <a:lnTo>
                  <a:pt x="6965986" y="6858000"/>
                </a:lnTo>
                <a:lnTo>
                  <a:pt x="6243369" y="6858000"/>
                </a:lnTo>
                <a:lnTo>
                  <a:pt x="5969650" y="6310563"/>
                </a:lnTo>
                <a:close/>
                <a:moveTo>
                  <a:pt x="4154596" y="5763125"/>
                </a:moveTo>
                <a:lnTo>
                  <a:pt x="4877213" y="5763125"/>
                </a:lnTo>
                <a:lnTo>
                  <a:pt x="5150931" y="6310563"/>
                </a:lnTo>
                <a:lnTo>
                  <a:pt x="4877213" y="6858000"/>
                </a:lnTo>
                <a:lnTo>
                  <a:pt x="4154596" y="6858000"/>
                </a:lnTo>
                <a:lnTo>
                  <a:pt x="3880878" y="6310563"/>
                </a:lnTo>
                <a:close/>
                <a:moveTo>
                  <a:pt x="2078889" y="5763125"/>
                </a:moveTo>
                <a:lnTo>
                  <a:pt x="2801506" y="5763125"/>
                </a:lnTo>
                <a:lnTo>
                  <a:pt x="3075225" y="6310563"/>
                </a:lnTo>
                <a:lnTo>
                  <a:pt x="2801506" y="6858000"/>
                </a:lnTo>
                <a:lnTo>
                  <a:pt x="2078889" y="6858000"/>
                </a:lnTo>
                <a:lnTo>
                  <a:pt x="1805170" y="6310563"/>
                </a:lnTo>
                <a:close/>
                <a:moveTo>
                  <a:pt x="3119748" y="5187603"/>
                </a:moveTo>
                <a:lnTo>
                  <a:pt x="3842364" y="5187603"/>
                </a:lnTo>
                <a:lnTo>
                  <a:pt x="4116083" y="5735041"/>
                </a:lnTo>
                <a:lnTo>
                  <a:pt x="3842364" y="6282478"/>
                </a:lnTo>
                <a:lnTo>
                  <a:pt x="3119748" y="6282478"/>
                </a:lnTo>
                <a:lnTo>
                  <a:pt x="2846030" y="5735041"/>
                </a:lnTo>
                <a:close/>
                <a:moveTo>
                  <a:pt x="1044038" y="5187603"/>
                </a:moveTo>
                <a:lnTo>
                  <a:pt x="1766654" y="5187603"/>
                </a:lnTo>
                <a:lnTo>
                  <a:pt x="2040373" y="5735041"/>
                </a:lnTo>
                <a:lnTo>
                  <a:pt x="1766654" y="6282478"/>
                </a:lnTo>
                <a:lnTo>
                  <a:pt x="1044038" y="6282478"/>
                </a:lnTo>
                <a:lnTo>
                  <a:pt x="770319" y="5735041"/>
                </a:lnTo>
                <a:close/>
                <a:moveTo>
                  <a:pt x="4159388" y="4628392"/>
                </a:moveTo>
                <a:lnTo>
                  <a:pt x="4877791" y="4628392"/>
                </a:lnTo>
                <a:lnTo>
                  <a:pt x="5149913" y="5172637"/>
                </a:lnTo>
                <a:lnTo>
                  <a:pt x="4877791" y="5716881"/>
                </a:lnTo>
                <a:lnTo>
                  <a:pt x="4159388" y="5716881"/>
                </a:lnTo>
                <a:lnTo>
                  <a:pt x="3887266" y="5172637"/>
                </a:lnTo>
                <a:close/>
                <a:moveTo>
                  <a:pt x="2078891" y="4612651"/>
                </a:moveTo>
                <a:lnTo>
                  <a:pt x="2801507" y="4612651"/>
                </a:lnTo>
                <a:lnTo>
                  <a:pt x="3075227" y="5160089"/>
                </a:lnTo>
                <a:lnTo>
                  <a:pt x="2801507" y="5707526"/>
                </a:lnTo>
                <a:lnTo>
                  <a:pt x="2078891" y="5707526"/>
                </a:lnTo>
                <a:lnTo>
                  <a:pt x="1805171" y="5160089"/>
                </a:lnTo>
                <a:close/>
                <a:moveTo>
                  <a:pt x="3182" y="4612651"/>
                </a:moveTo>
                <a:lnTo>
                  <a:pt x="725798" y="4612651"/>
                </a:lnTo>
                <a:lnTo>
                  <a:pt x="999517" y="5160089"/>
                </a:lnTo>
                <a:lnTo>
                  <a:pt x="725798" y="5707526"/>
                </a:lnTo>
                <a:lnTo>
                  <a:pt x="3182" y="5707526"/>
                </a:lnTo>
                <a:lnTo>
                  <a:pt x="0" y="5701162"/>
                </a:lnTo>
                <a:lnTo>
                  <a:pt x="0" y="4619015"/>
                </a:lnTo>
                <a:close/>
                <a:moveTo>
                  <a:pt x="5195456" y="4037129"/>
                </a:moveTo>
                <a:lnTo>
                  <a:pt x="5918073" y="4037129"/>
                </a:lnTo>
                <a:lnTo>
                  <a:pt x="6191792" y="4584567"/>
                </a:lnTo>
                <a:lnTo>
                  <a:pt x="5918073" y="5132004"/>
                </a:lnTo>
                <a:lnTo>
                  <a:pt x="5195456" y="5132004"/>
                </a:lnTo>
                <a:lnTo>
                  <a:pt x="4921737" y="4584567"/>
                </a:lnTo>
                <a:close/>
                <a:moveTo>
                  <a:pt x="3119750" y="4037129"/>
                </a:moveTo>
                <a:lnTo>
                  <a:pt x="3842365" y="4037129"/>
                </a:lnTo>
                <a:lnTo>
                  <a:pt x="4116084" y="4584567"/>
                </a:lnTo>
                <a:lnTo>
                  <a:pt x="3842365" y="5132004"/>
                </a:lnTo>
                <a:lnTo>
                  <a:pt x="3119750" y="5132004"/>
                </a:lnTo>
                <a:lnTo>
                  <a:pt x="2846030" y="4584567"/>
                </a:lnTo>
                <a:close/>
                <a:moveTo>
                  <a:pt x="1044040" y="4037129"/>
                </a:moveTo>
                <a:lnTo>
                  <a:pt x="1766657" y="4037129"/>
                </a:lnTo>
                <a:lnTo>
                  <a:pt x="2040376" y="4584567"/>
                </a:lnTo>
                <a:lnTo>
                  <a:pt x="1766657" y="5132004"/>
                </a:lnTo>
                <a:lnTo>
                  <a:pt x="1044040" y="5132004"/>
                </a:lnTo>
                <a:lnTo>
                  <a:pt x="770321" y="4584567"/>
                </a:lnTo>
                <a:close/>
                <a:moveTo>
                  <a:pt x="4159387" y="3463221"/>
                </a:moveTo>
                <a:lnTo>
                  <a:pt x="4877790" y="3463221"/>
                </a:lnTo>
                <a:lnTo>
                  <a:pt x="5149912" y="4007466"/>
                </a:lnTo>
                <a:lnTo>
                  <a:pt x="4877790" y="4551710"/>
                </a:lnTo>
                <a:lnTo>
                  <a:pt x="4159387" y="4551710"/>
                </a:lnTo>
                <a:lnTo>
                  <a:pt x="3887265" y="4007466"/>
                </a:lnTo>
                <a:close/>
                <a:moveTo>
                  <a:pt x="2078891" y="3458978"/>
                </a:moveTo>
                <a:lnTo>
                  <a:pt x="2801507" y="3458978"/>
                </a:lnTo>
                <a:lnTo>
                  <a:pt x="3075227" y="4006416"/>
                </a:lnTo>
                <a:lnTo>
                  <a:pt x="2801507" y="4553853"/>
                </a:lnTo>
                <a:lnTo>
                  <a:pt x="2078891" y="4553853"/>
                </a:lnTo>
                <a:lnTo>
                  <a:pt x="1805171" y="4006416"/>
                </a:lnTo>
                <a:close/>
                <a:moveTo>
                  <a:pt x="3182" y="3458978"/>
                </a:moveTo>
                <a:lnTo>
                  <a:pt x="725798" y="3458978"/>
                </a:lnTo>
                <a:lnTo>
                  <a:pt x="999517" y="4006416"/>
                </a:lnTo>
                <a:lnTo>
                  <a:pt x="725798" y="4553853"/>
                </a:lnTo>
                <a:lnTo>
                  <a:pt x="3182" y="4553853"/>
                </a:lnTo>
                <a:lnTo>
                  <a:pt x="0" y="4547489"/>
                </a:lnTo>
                <a:lnTo>
                  <a:pt x="0" y="3465342"/>
                </a:lnTo>
                <a:close/>
                <a:moveTo>
                  <a:pt x="1044040" y="2883459"/>
                </a:moveTo>
                <a:lnTo>
                  <a:pt x="1766657" y="2883459"/>
                </a:lnTo>
                <a:lnTo>
                  <a:pt x="2040376" y="3430894"/>
                </a:lnTo>
                <a:lnTo>
                  <a:pt x="1766657" y="3978331"/>
                </a:lnTo>
                <a:lnTo>
                  <a:pt x="1044040" y="3978331"/>
                </a:lnTo>
                <a:lnTo>
                  <a:pt x="770321" y="3430894"/>
                </a:lnTo>
                <a:close/>
                <a:moveTo>
                  <a:pt x="3119750" y="2883459"/>
                </a:moveTo>
                <a:lnTo>
                  <a:pt x="3842365" y="2883459"/>
                </a:lnTo>
                <a:lnTo>
                  <a:pt x="4116084" y="3430894"/>
                </a:lnTo>
                <a:lnTo>
                  <a:pt x="3842365" y="3978331"/>
                </a:lnTo>
                <a:lnTo>
                  <a:pt x="3119750" y="3978331"/>
                </a:lnTo>
                <a:lnTo>
                  <a:pt x="2846030" y="3430894"/>
                </a:lnTo>
                <a:close/>
                <a:moveTo>
                  <a:pt x="3182" y="2305308"/>
                </a:moveTo>
                <a:lnTo>
                  <a:pt x="725799" y="2305308"/>
                </a:lnTo>
                <a:lnTo>
                  <a:pt x="999517" y="2852746"/>
                </a:lnTo>
                <a:lnTo>
                  <a:pt x="725799" y="3400180"/>
                </a:lnTo>
                <a:lnTo>
                  <a:pt x="3182" y="3400180"/>
                </a:lnTo>
                <a:lnTo>
                  <a:pt x="0" y="3393816"/>
                </a:lnTo>
                <a:lnTo>
                  <a:pt x="0" y="2311672"/>
                </a:lnTo>
                <a:close/>
                <a:moveTo>
                  <a:pt x="2078891" y="2305306"/>
                </a:moveTo>
                <a:lnTo>
                  <a:pt x="2801507" y="2305306"/>
                </a:lnTo>
                <a:lnTo>
                  <a:pt x="3075227" y="2852744"/>
                </a:lnTo>
                <a:lnTo>
                  <a:pt x="2801507" y="3400179"/>
                </a:lnTo>
                <a:lnTo>
                  <a:pt x="2078891" y="3400179"/>
                </a:lnTo>
                <a:lnTo>
                  <a:pt x="1805171" y="2852744"/>
                </a:lnTo>
                <a:close/>
                <a:moveTo>
                  <a:pt x="4154597" y="2305305"/>
                </a:moveTo>
                <a:lnTo>
                  <a:pt x="4877214" y="2305305"/>
                </a:lnTo>
                <a:lnTo>
                  <a:pt x="5150933" y="2852744"/>
                </a:lnTo>
                <a:lnTo>
                  <a:pt x="4877214" y="3400179"/>
                </a:lnTo>
                <a:lnTo>
                  <a:pt x="4154597" y="3400179"/>
                </a:lnTo>
                <a:lnTo>
                  <a:pt x="3880879" y="2852744"/>
                </a:lnTo>
                <a:close/>
                <a:moveTo>
                  <a:pt x="5202046" y="1738266"/>
                </a:moveTo>
                <a:lnTo>
                  <a:pt x="5920449" y="1738266"/>
                </a:lnTo>
                <a:lnTo>
                  <a:pt x="6192571" y="2282511"/>
                </a:lnTo>
                <a:lnTo>
                  <a:pt x="5920449" y="2826755"/>
                </a:lnTo>
                <a:lnTo>
                  <a:pt x="5202046" y="2826755"/>
                </a:lnTo>
                <a:lnTo>
                  <a:pt x="4929924" y="2282511"/>
                </a:lnTo>
                <a:close/>
                <a:moveTo>
                  <a:pt x="1044040" y="1729785"/>
                </a:moveTo>
                <a:lnTo>
                  <a:pt x="1766657" y="1729785"/>
                </a:lnTo>
                <a:lnTo>
                  <a:pt x="2040376" y="2277224"/>
                </a:lnTo>
                <a:lnTo>
                  <a:pt x="1766657" y="2824659"/>
                </a:lnTo>
                <a:lnTo>
                  <a:pt x="1044040" y="2824659"/>
                </a:lnTo>
                <a:lnTo>
                  <a:pt x="770321" y="2277224"/>
                </a:lnTo>
                <a:close/>
                <a:moveTo>
                  <a:pt x="3119750" y="1729784"/>
                </a:moveTo>
                <a:lnTo>
                  <a:pt x="3842365" y="1729784"/>
                </a:lnTo>
                <a:lnTo>
                  <a:pt x="4116084" y="2277222"/>
                </a:lnTo>
                <a:lnTo>
                  <a:pt x="3842365" y="2824659"/>
                </a:lnTo>
                <a:lnTo>
                  <a:pt x="3119750" y="2824659"/>
                </a:lnTo>
                <a:lnTo>
                  <a:pt x="2846030" y="2277222"/>
                </a:lnTo>
                <a:close/>
                <a:moveTo>
                  <a:pt x="3182" y="1151633"/>
                </a:moveTo>
                <a:lnTo>
                  <a:pt x="725799" y="1151633"/>
                </a:lnTo>
                <a:lnTo>
                  <a:pt x="999517" y="1699071"/>
                </a:lnTo>
                <a:lnTo>
                  <a:pt x="725799" y="2246508"/>
                </a:lnTo>
                <a:lnTo>
                  <a:pt x="3182" y="2246508"/>
                </a:lnTo>
                <a:lnTo>
                  <a:pt x="0" y="2240144"/>
                </a:lnTo>
                <a:lnTo>
                  <a:pt x="0" y="1157997"/>
                </a:lnTo>
                <a:close/>
                <a:moveTo>
                  <a:pt x="2078891" y="1151632"/>
                </a:moveTo>
                <a:lnTo>
                  <a:pt x="2801507" y="1151632"/>
                </a:lnTo>
                <a:lnTo>
                  <a:pt x="3075227" y="1699069"/>
                </a:lnTo>
                <a:lnTo>
                  <a:pt x="2801507" y="2246507"/>
                </a:lnTo>
                <a:lnTo>
                  <a:pt x="2078891" y="2246507"/>
                </a:lnTo>
                <a:lnTo>
                  <a:pt x="1805172" y="1699069"/>
                </a:lnTo>
                <a:close/>
                <a:moveTo>
                  <a:pt x="4154597" y="1151631"/>
                </a:moveTo>
                <a:lnTo>
                  <a:pt x="4877214" y="1151631"/>
                </a:lnTo>
                <a:lnTo>
                  <a:pt x="5150933" y="1699069"/>
                </a:lnTo>
                <a:lnTo>
                  <a:pt x="4877214" y="2246506"/>
                </a:lnTo>
                <a:lnTo>
                  <a:pt x="4154597" y="2246506"/>
                </a:lnTo>
                <a:lnTo>
                  <a:pt x="3880879" y="1699069"/>
                </a:lnTo>
                <a:close/>
                <a:moveTo>
                  <a:pt x="1044040" y="576110"/>
                </a:moveTo>
                <a:lnTo>
                  <a:pt x="1766657" y="576110"/>
                </a:lnTo>
                <a:lnTo>
                  <a:pt x="2040377" y="1123549"/>
                </a:lnTo>
                <a:lnTo>
                  <a:pt x="1766657" y="1670985"/>
                </a:lnTo>
                <a:lnTo>
                  <a:pt x="1044040" y="1670985"/>
                </a:lnTo>
                <a:lnTo>
                  <a:pt x="770321" y="1123549"/>
                </a:lnTo>
                <a:close/>
                <a:moveTo>
                  <a:pt x="3119750" y="576109"/>
                </a:moveTo>
                <a:lnTo>
                  <a:pt x="3842365" y="576109"/>
                </a:lnTo>
                <a:lnTo>
                  <a:pt x="4116084" y="1123547"/>
                </a:lnTo>
                <a:lnTo>
                  <a:pt x="3842365" y="1670984"/>
                </a:lnTo>
                <a:lnTo>
                  <a:pt x="3119750" y="1670984"/>
                </a:lnTo>
                <a:lnTo>
                  <a:pt x="2846030" y="1123547"/>
                </a:lnTo>
                <a:close/>
                <a:moveTo>
                  <a:pt x="5195456" y="576108"/>
                </a:moveTo>
                <a:lnTo>
                  <a:pt x="5918073" y="576108"/>
                </a:lnTo>
                <a:lnTo>
                  <a:pt x="6191792" y="1123546"/>
                </a:lnTo>
                <a:lnTo>
                  <a:pt x="5918073" y="1670983"/>
                </a:lnTo>
                <a:lnTo>
                  <a:pt x="5195456" y="1670983"/>
                </a:lnTo>
                <a:lnTo>
                  <a:pt x="4921737" y="1123546"/>
                </a:lnTo>
                <a:close/>
                <a:moveTo>
                  <a:pt x="7025576" y="0"/>
                </a:moveTo>
                <a:lnTo>
                  <a:pt x="8265502" y="0"/>
                </a:lnTo>
                <a:lnTo>
                  <a:pt x="8006847" y="517308"/>
                </a:lnTo>
                <a:lnTo>
                  <a:pt x="7284230" y="517308"/>
                </a:lnTo>
                <a:close/>
                <a:moveTo>
                  <a:pt x="6242345" y="0"/>
                </a:moveTo>
                <a:lnTo>
                  <a:pt x="6967007" y="0"/>
                </a:lnTo>
                <a:lnTo>
                  <a:pt x="7239703" y="545393"/>
                </a:lnTo>
                <a:lnTo>
                  <a:pt x="6965984" y="1092830"/>
                </a:lnTo>
                <a:lnTo>
                  <a:pt x="6243367" y="1092830"/>
                </a:lnTo>
                <a:lnTo>
                  <a:pt x="5969648" y="545393"/>
                </a:lnTo>
                <a:close/>
                <a:moveTo>
                  <a:pt x="4936801" y="0"/>
                </a:moveTo>
                <a:lnTo>
                  <a:pt x="6176728" y="0"/>
                </a:lnTo>
                <a:lnTo>
                  <a:pt x="5918073" y="517309"/>
                </a:lnTo>
                <a:lnTo>
                  <a:pt x="5195456" y="517309"/>
                </a:lnTo>
                <a:close/>
                <a:moveTo>
                  <a:pt x="4153576" y="0"/>
                </a:moveTo>
                <a:lnTo>
                  <a:pt x="4878236" y="0"/>
                </a:lnTo>
                <a:lnTo>
                  <a:pt x="5150933" y="545395"/>
                </a:lnTo>
                <a:lnTo>
                  <a:pt x="4877214" y="1092832"/>
                </a:lnTo>
                <a:lnTo>
                  <a:pt x="4154597" y="1092832"/>
                </a:lnTo>
                <a:lnTo>
                  <a:pt x="3880879" y="545395"/>
                </a:lnTo>
                <a:close/>
                <a:moveTo>
                  <a:pt x="2861095" y="0"/>
                </a:moveTo>
                <a:lnTo>
                  <a:pt x="4101020" y="0"/>
                </a:lnTo>
                <a:lnTo>
                  <a:pt x="3842365" y="517310"/>
                </a:lnTo>
                <a:lnTo>
                  <a:pt x="3119750" y="517310"/>
                </a:lnTo>
                <a:close/>
                <a:moveTo>
                  <a:pt x="2077870" y="0"/>
                </a:moveTo>
                <a:lnTo>
                  <a:pt x="2802528" y="0"/>
                </a:lnTo>
                <a:lnTo>
                  <a:pt x="3075227" y="545396"/>
                </a:lnTo>
                <a:lnTo>
                  <a:pt x="2801507" y="1092833"/>
                </a:lnTo>
                <a:lnTo>
                  <a:pt x="2078891" y="1092833"/>
                </a:lnTo>
                <a:lnTo>
                  <a:pt x="1805172" y="545396"/>
                </a:lnTo>
                <a:close/>
                <a:moveTo>
                  <a:pt x="785384" y="0"/>
                </a:moveTo>
                <a:lnTo>
                  <a:pt x="2025315" y="0"/>
                </a:lnTo>
                <a:lnTo>
                  <a:pt x="1766657" y="517311"/>
                </a:lnTo>
                <a:lnTo>
                  <a:pt x="1044040" y="517311"/>
                </a:lnTo>
                <a:close/>
                <a:moveTo>
                  <a:pt x="2162" y="0"/>
                </a:moveTo>
                <a:lnTo>
                  <a:pt x="726820" y="0"/>
                </a:lnTo>
                <a:lnTo>
                  <a:pt x="999517" y="545397"/>
                </a:lnTo>
                <a:lnTo>
                  <a:pt x="725799" y="1092834"/>
                </a:lnTo>
                <a:lnTo>
                  <a:pt x="3182" y="1092834"/>
                </a:lnTo>
                <a:lnTo>
                  <a:pt x="0" y="1086470"/>
                </a:lnTo>
                <a:lnTo>
                  <a:pt x="0" y="432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60537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5B8C3BC-30AC-4B0F-BEBE-EE9F6776594E}"/>
              </a:ext>
            </a:extLst>
          </p:cNvPr>
          <p:cNvSpPr>
            <a:spLocks noGrp="1"/>
          </p:cNvSpPr>
          <p:nvPr>
            <p:ph type="pic" sz="quarter" idx="11" hasCustomPrompt="1"/>
          </p:nvPr>
        </p:nvSpPr>
        <p:spPr>
          <a:xfrm>
            <a:off x="0" y="0"/>
            <a:ext cx="5921830" cy="6858000"/>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527B471C-89AA-49D9-9452-73E8E148A9B9}"/>
              </a:ext>
            </a:extLst>
          </p:cNvPr>
          <p:cNvSpPr>
            <a:spLocks noGrp="1"/>
          </p:cNvSpPr>
          <p:nvPr>
            <p:ph type="pic" sz="quarter" idx="12" hasCustomPrompt="1"/>
          </p:nvPr>
        </p:nvSpPr>
        <p:spPr>
          <a:xfrm>
            <a:off x="6270170" y="3916392"/>
            <a:ext cx="5921830" cy="2941607"/>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28666691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2316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34974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527381" y="1508787"/>
            <a:ext cx="11329259"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en-US" altLang="ko-KR"/>
              <a:t>Click to edit Master text styles</a:t>
            </a:r>
          </a:p>
        </p:txBody>
      </p:sp>
      <p:sp>
        <p:nvSpPr>
          <p:cNvPr id="5" name="Content Placeholder 2"/>
          <p:cNvSpPr>
            <a:spLocks noGrp="1"/>
          </p:cNvSpPr>
          <p:nvPr>
            <p:ph idx="10"/>
          </p:nvPr>
        </p:nvSpPr>
        <p:spPr>
          <a:xfrm>
            <a:off x="541173" y="2411015"/>
            <a:ext cx="11329259"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7129331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59563" y="0"/>
            <a:ext cx="10032437" cy="1179288"/>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Free PPT _ Click to add title</a:t>
            </a:r>
            <a:endParaRPr lang="ko-KR" altLang="en-US" dirty="0"/>
          </a:p>
        </p:txBody>
      </p:sp>
      <p:sp>
        <p:nvSpPr>
          <p:cNvPr id="4" name="Content Placeholder 2"/>
          <p:cNvSpPr>
            <a:spLocks noGrp="1"/>
          </p:cNvSpPr>
          <p:nvPr>
            <p:ph idx="1"/>
          </p:nvPr>
        </p:nvSpPr>
        <p:spPr>
          <a:xfrm>
            <a:off x="2639616" y="1316766"/>
            <a:ext cx="9217024"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en-US" altLang="ko-KR"/>
              <a:t>Click to edit Master text styles</a:t>
            </a:r>
          </a:p>
        </p:txBody>
      </p:sp>
      <p:sp>
        <p:nvSpPr>
          <p:cNvPr id="5" name="Content Placeholder 2"/>
          <p:cNvSpPr>
            <a:spLocks noGrp="1"/>
          </p:cNvSpPr>
          <p:nvPr>
            <p:ph idx="10"/>
          </p:nvPr>
        </p:nvSpPr>
        <p:spPr>
          <a:xfrm>
            <a:off x="2653408" y="2218994"/>
            <a:ext cx="9217024"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29110450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4F5910-56B7-4675-9D9D-D40B2640368D}" type="datetimeFigureOut">
              <a:rPr lang="en-US" smtClean="0"/>
              <a:t>10/11/2023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561B0D3-001B-4F6C-AA32-6D9DDEFE4A8C}" type="slidenum">
              <a:rPr lang="en-US" smtClean="0"/>
              <a:t>‹#›</a:t>
            </a:fld>
            <a:endParaRPr lang="en-US" dirty="0"/>
          </a:p>
        </p:txBody>
      </p:sp>
    </p:spTree>
    <p:extLst>
      <p:ext uri="{BB962C8B-B14F-4D97-AF65-F5344CB8AC3E}">
        <p14:creationId xmlns:p14="http://schemas.microsoft.com/office/powerpoint/2010/main" val="345079382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5"/>
            <a:ext cx="10363200" cy="1468967"/>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3937D59-5EDB-4C39-B697-625748F703B6}" type="datetimeFigureOut">
              <a:rPr lang="en-US" smtClean="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40266461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37D59-5EDB-4C39-B697-625748F703B6}" type="datetimeFigureOut">
              <a:rPr lang="en-US" smtClean="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303438000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185"/>
            <a:ext cx="10363200" cy="1500716"/>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937D59-5EDB-4C39-B697-625748F703B6}" type="datetimeFigureOut">
              <a:rPr lang="en-US" smtClean="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35410471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937D59-5EDB-4C39-B697-625748F703B6}" type="datetimeFigureOut">
              <a:rPr lang="en-US" smtClean="0"/>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199921102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5934"/>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4584"/>
            <a:ext cx="5389033"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8" y="2175934"/>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937D59-5EDB-4C39-B697-625748F703B6}" type="datetimeFigureOut">
              <a:rPr lang="en-US" smtClean="0"/>
              <a:t>10/11/2023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23255547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theme" Target="../theme/theme1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90.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93.xml"/><Relationship Id="rId2" Type="http://schemas.openxmlformats.org/officeDocument/2006/relationships/slideLayout" Target="../slideLayouts/slideLayout92.xml"/><Relationship Id="rId1" Type="http://schemas.openxmlformats.org/officeDocument/2006/relationships/slideLayout" Target="../slideLayouts/slideLayout91.xml"/><Relationship Id="rId5" Type="http://schemas.openxmlformats.org/officeDocument/2006/relationships/theme" Target="../theme/theme13.xml"/><Relationship Id="rId4" Type="http://schemas.openxmlformats.org/officeDocument/2006/relationships/slideLayout" Target="../slideLayouts/slideLayout9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14.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108.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theme" Target="../theme/theme16.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2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theme" Target="../theme/theme18.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theme" Target="../theme/theme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4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68.xml"/><Relationship Id="rId1"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445231"/>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940106"/>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037290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026549"/>
      </p:ext>
    </p:extLst>
  </p:cSld>
  <p:clrMap bg1="lt1" tx1="dk1" bg2="lt2" tx2="dk2" accent1="accent1" accent2="accent2" accent3="accent3" accent4="accent4" accent5="accent5" accent6="accent6" hlink="hlink" folHlink="folHlink"/>
  <p:sldLayoutIdLst>
    <p:sldLayoutId id="2147484016"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997718"/>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Lst>
  <p:txStyles>
    <p:titleStyle>
      <a:lvl1pPr algn="ctr" defTabSz="1219170" rtl="0" eaLnBrk="1" latinLnBrk="1" hangingPunct="1">
        <a:spcBef>
          <a:spcPct val="0"/>
        </a:spcBef>
        <a:buNone/>
        <a:defRPr sz="4800" b="1" kern="1200">
          <a:solidFill>
            <a:schemeClr val="tx1"/>
          </a:solidFill>
          <a:latin typeface="Arial" pitchFamily="34" charset="0"/>
          <a:ea typeface="+mj-ea"/>
          <a:cs typeface="Arial" pitchFamily="34" charset="0"/>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63937D59-5EDB-4C39-B697-625748F703B6}" type="datetimeFigureOut">
              <a:rPr lang="en-US" smtClean="0"/>
              <a:t>10/11/2023</a:t>
            </a:fld>
            <a:endParaRPr lang="en-US" dirty="0"/>
          </a:p>
        </p:txBody>
      </p:sp>
      <p:sp>
        <p:nvSpPr>
          <p:cNvPr id="5" name="Footer Placeholder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0F31DC1F-5561-484E-AB46-68C682854F61}" type="slidenum">
              <a:rPr lang="en-US" smtClean="0"/>
              <a:t>‹#›</a:t>
            </a:fld>
            <a:endParaRPr lang="en-US" dirty="0"/>
          </a:p>
        </p:txBody>
      </p:sp>
    </p:spTree>
    <p:extLst>
      <p:ext uri="{BB962C8B-B14F-4D97-AF65-F5344CB8AC3E}">
        <p14:creationId xmlns:p14="http://schemas.microsoft.com/office/powerpoint/2010/main" val="1120083600"/>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463388"/>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205191"/>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 id="2147484056" r:id="rId18"/>
    <p:sldLayoutId id="2147484057"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122286"/>
      </p:ext>
    </p:extLst>
  </p:cSld>
  <p:clrMap bg1="lt1" tx1="dk1" bg2="lt2" tx2="dk2" accent1="accent1" accent2="accent2" accent3="accent3" accent4="accent4" accent5="accent5" accent6="accent6" hlink="hlink" folHlink="folHlink"/>
  <p:sldLayoutIdLst>
    <p:sldLayoutId id="214748405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10/11/2023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71710339"/>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4" r:id="rId15"/>
    <p:sldLayoutId id="214748413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3369668"/>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465675"/>
      </p:ext>
    </p:extLst>
  </p:cSld>
  <p:clrMap bg1="lt1" tx1="dk1" bg2="lt2" tx2="dk2" accent1="accent1" accent2="accent2" accent3="accent3" accent4="accent4" accent5="accent5" accent6="accent6" hlink="hlink" folHlink="folHlink"/>
  <p:sldLayoutIdLst>
    <p:sldLayoutId id="214748390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270592"/>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895059"/>
      </p:ext>
    </p:extLst>
  </p:cSld>
  <p:clrMap bg1="lt1" tx1="dk1" bg2="lt2" tx2="dk2" accent1="accent1" accent2="accent2" accent3="accent3" accent4="accent4" accent5="accent5" accent6="accent6" hlink="hlink" folHlink="folHlink"/>
  <p:sldLayoutIdLst>
    <p:sldLayoutId id="2147483909"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416505"/>
      </p:ext>
    </p:extLst>
  </p:cSld>
  <p:clrMap bg1="lt1" tx1="dk1" bg2="lt2" tx2="dk2" accent1="accent1" accent2="accent2" accent3="accent3" accent4="accent4" accent5="accent5" accent6="accent6" hlink="hlink" folHlink="folHlink"/>
  <p:sldLayoutIdLst>
    <p:sldLayoutId id="214748393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172213"/>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8690086"/>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 id="2147483989"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453021"/>
      </p:ext>
    </p:extLst>
  </p:cSld>
  <p:clrMap bg1="lt1" tx1="dk1" bg2="lt2" tx2="dk2" accent1="accent1" accent2="accent2" accent3="accent3" accent4="accent4" accent5="accent5" accent6="accent6" hlink="hlink" folHlink="folHlink"/>
  <p:sldLayoutIdLst>
    <p:sldLayoutId id="2147483991" r:id="rId1"/>
    <p:sldLayoutId id="214748411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fif"/><Relationship Id="rId1" Type="http://schemas.openxmlformats.org/officeDocument/2006/relationships/slideLayout" Target="../slideLayouts/slideLayout135.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13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13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1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135.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3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5.xml"/></Relationships>
</file>

<file path=ppt/slides/_rels/slide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5.xml"/></Relationships>
</file>

<file path=ppt/slides/_rels/slide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5.xml"/></Relationships>
</file>

<file path=ppt/slides/_rels/slide1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5.xml"/></Relationships>
</file>

<file path=ppt/slides/_rels/slide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5.xml"/></Relationships>
</file>

<file path=ppt/slides/_rels/slide2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5.xml"/></Relationships>
</file>

<file path=ppt/slides/_rels/slide2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5.xml"/></Relationships>
</file>

<file path=ppt/slides/_rels/slide2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0.png"/><Relationship Id="rId1" Type="http://schemas.openxmlformats.org/officeDocument/2006/relationships/slideLayout" Target="../slideLayouts/slideLayout135.xml"/></Relationships>
</file>

<file path=ppt/slides/_rels/slide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5.xml"/></Relationships>
</file>

<file path=ppt/slides/_rels/slide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35.xml"/></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13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13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07294A-1B29-2E78-2900-97434B6756D5}"/>
              </a:ext>
            </a:extLst>
          </p:cNvPr>
          <p:cNvSpPr/>
          <p:nvPr/>
        </p:nvSpPr>
        <p:spPr>
          <a:xfrm>
            <a:off x="523461" y="410816"/>
            <a:ext cx="4426226" cy="76862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solidFill>
                  <a:schemeClr val="accent1">
                    <a:lumMod val="50000"/>
                  </a:schemeClr>
                </a:solidFill>
                <a:latin typeface="Arial" panose="020B0604020202020204" pitchFamily="34" charset="0"/>
                <a:cs typeface="Arial" panose="020B0604020202020204" pitchFamily="34" charset="0"/>
              </a:rPr>
              <a:t>Capstone Project 3</a:t>
            </a:r>
          </a:p>
        </p:txBody>
      </p:sp>
      <p:sp>
        <p:nvSpPr>
          <p:cNvPr id="5" name="Rectangle 4">
            <a:extLst>
              <a:ext uri="{FF2B5EF4-FFF2-40B4-BE49-F238E27FC236}">
                <a16:creationId xmlns:a16="http://schemas.microsoft.com/office/drawing/2014/main" id="{27C7A1D8-0674-CCF3-57DC-87827ACD6CDE}"/>
              </a:ext>
            </a:extLst>
          </p:cNvPr>
          <p:cNvSpPr/>
          <p:nvPr/>
        </p:nvSpPr>
        <p:spPr>
          <a:xfrm>
            <a:off x="5244548" y="2438401"/>
            <a:ext cx="3803374" cy="53008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By: </a:t>
            </a:r>
            <a:r>
              <a:rPr lang="en-US" b="1" i="1" dirty="0">
                <a:solidFill>
                  <a:schemeClr val="accent4"/>
                </a:solidFill>
                <a:latin typeface="Arial" panose="020B0604020202020204" pitchFamily="34" charset="0"/>
                <a:cs typeface="Arial" panose="020B0604020202020204" pitchFamily="34" charset="0"/>
              </a:rPr>
              <a:t>Prabhat Rajput</a:t>
            </a:r>
          </a:p>
        </p:txBody>
      </p:sp>
      <p:sp>
        <p:nvSpPr>
          <p:cNvPr id="6" name="Rectangle 5">
            <a:extLst>
              <a:ext uri="{FF2B5EF4-FFF2-40B4-BE49-F238E27FC236}">
                <a16:creationId xmlns:a16="http://schemas.microsoft.com/office/drawing/2014/main" id="{A3EA5B8A-6DC1-C794-B232-CC742C200A63}"/>
              </a:ext>
            </a:extLst>
          </p:cNvPr>
          <p:cNvSpPr/>
          <p:nvPr/>
        </p:nvSpPr>
        <p:spPr>
          <a:xfrm>
            <a:off x="2736574" y="927652"/>
            <a:ext cx="6751983" cy="1524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lvl="0" indent="0" algn="l" rtl="0">
              <a:spcBef>
                <a:spcPts val="0"/>
              </a:spcBef>
              <a:spcAft>
                <a:spcPts val="0"/>
              </a:spcAft>
              <a:buNone/>
            </a:pPr>
            <a:r>
              <a:rPr lang="en-US" sz="3600" b="1" dirty="0">
                <a:solidFill>
                  <a:schemeClr val="accent4"/>
                </a:solidFill>
                <a:latin typeface="Oswald SemiBold"/>
                <a:ea typeface="Oswald SemiBold"/>
                <a:cs typeface="Oswald SemiBold"/>
                <a:sym typeface="Oswald SemiBold"/>
              </a:rPr>
              <a:t>Mobile Price Range Prediction</a:t>
            </a:r>
          </a:p>
          <a:p>
            <a:pPr marL="0" lvl="0" indent="0" algn="l" rtl="0">
              <a:spcBef>
                <a:spcPts val="0"/>
              </a:spcBef>
              <a:spcAft>
                <a:spcPts val="0"/>
              </a:spcAft>
              <a:buNone/>
            </a:pPr>
            <a:r>
              <a:rPr lang="en-US" sz="3600" b="1" dirty="0">
                <a:solidFill>
                  <a:schemeClr val="accent4"/>
                </a:solidFill>
                <a:latin typeface="Oswald Medium"/>
                <a:ea typeface="Oswald Medium"/>
                <a:cs typeface="Oswald Medium"/>
                <a:sym typeface="Oswald Medium"/>
              </a:rPr>
              <a:t>( Classification Project )</a:t>
            </a:r>
            <a:endParaRPr lang="en-US" sz="3600" b="1" dirty="0">
              <a:solidFill>
                <a:schemeClr val="accent4"/>
              </a:solidFill>
            </a:endParaRPr>
          </a:p>
        </p:txBody>
      </p:sp>
      <p:pic>
        <p:nvPicPr>
          <p:cNvPr id="8" name="Picture 7">
            <a:extLst>
              <a:ext uri="{FF2B5EF4-FFF2-40B4-BE49-F238E27FC236}">
                <a16:creationId xmlns:a16="http://schemas.microsoft.com/office/drawing/2014/main" id="{1467982B-E9BC-7332-0F4E-01EF3D3FC2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528" y="3138901"/>
            <a:ext cx="5175646" cy="3155882"/>
          </a:xfrm>
          <a:prstGeom prst="rect">
            <a:avLst/>
          </a:prstGeom>
          <a:ln>
            <a:noFill/>
          </a:ln>
        </p:spPr>
      </p:pic>
      <p:pic>
        <p:nvPicPr>
          <p:cNvPr id="10" name="Picture 9">
            <a:extLst>
              <a:ext uri="{FF2B5EF4-FFF2-40B4-BE49-F238E27FC236}">
                <a16:creationId xmlns:a16="http://schemas.microsoft.com/office/drawing/2014/main" id="{F3BB7103-2253-8BFF-A6F6-9ECAD218B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4246" y="56736"/>
            <a:ext cx="2143125" cy="2143125"/>
          </a:xfrm>
          <a:prstGeom prst="rect">
            <a:avLst/>
          </a:prstGeom>
        </p:spPr>
      </p:pic>
    </p:spTree>
    <p:extLst>
      <p:ext uri="{BB962C8B-B14F-4D97-AF65-F5344CB8AC3E}">
        <p14:creationId xmlns:p14="http://schemas.microsoft.com/office/powerpoint/2010/main" val="1656973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1BB7046-C20D-6AE7-3D12-117F8B3FD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5166"/>
            <a:ext cx="4048571" cy="29660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0ACEE7E-3AF3-2EE3-AF21-50F861691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562" y="201268"/>
            <a:ext cx="4326803" cy="30099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5A7E739-3B5C-2EFA-A726-0103226D9D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2365" y="245166"/>
            <a:ext cx="3869635" cy="296600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D40A2077-EA94-FFB1-6ADB-0B6ABDA31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2365" y="3455504"/>
            <a:ext cx="3869635" cy="30099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9DDC2A2C-B6DE-2502-451E-6036942A01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8571" y="3429000"/>
            <a:ext cx="4326803" cy="30099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49C240FF-1EBF-4AB4-09EC-70C4DEE867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355285"/>
            <a:ext cx="4048571"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278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3FD9F4-511B-890C-BCDA-9DCEA15DE804}"/>
              </a:ext>
            </a:extLst>
          </p:cNvPr>
          <p:cNvSpPr/>
          <p:nvPr/>
        </p:nvSpPr>
        <p:spPr>
          <a:xfrm>
            <a:off x="495300" y="0"/>
            <a:ext cx="10223500" cy="5588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 sz="2800" dirty="0">
                <a:solidFill>
                  <a:schemeClr val="accent4"/>
                </a:solidFill>
                <a:latin typeface="Oswald SemiBold"/>
                <a:ea typeface="Oswald SemiBold"/>
                <a:cs typeface="Oswald SemiBold"/>
                <a:sym typeface="Oswald SemiBold"/>
              </a:rPr>
              <a:t>Charts to show the mean and median value of all numeric columns:</a:t>
            </a:r>
            <a:endParaRPr lang="en-US" sz="2800" dirty="0">
              <a:solidFill>
                <a:schemeClr val="accent4"/>
              </a:solidFill>
            </a:endParaRPr>
          </a:p>
        </p:txBody>
      </p:sp>
      <p:pic>
        <p:nvPicPr>
          <p:cNvPr id="6146" name="Picture 2">
            <a:extLst>
              <a:ext uri="{FF2B5EF4-FFF2-40B4-BE49-F238E27FC236}">
                <a16:creationId xmlns:a16="http://schemas.microsoft.com/office/drawing/2014/main" id="{F0435458-29E3-1311-A505-3E29535205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000"/>
            <a:ext cx="2740999" cy="23499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C4DFB1A-E0BC-CD24-19B0-F13545A45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9362" y="558800"/>
            <a:ext cx="3234765" cy="25527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5401005-0009-0663-655B-DB9793E63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4884" y="599698"/>
            <a:ext cx="2928827" cy="251180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5DF299A1-679A-71E0-9454-418132C3CD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3711" y="634681"/>
            <a:ext cx="3070446" cy="247681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48319E31-E12F-6C8B-A87B-FFDE4C5A56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80" y="3400098"/>
            <a:ext cx="2740999" cy="231322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3D05A323-05C0-D705-05B0-E6EA29A651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0119" y="3429000"/>
            <a:ext cx="3234765"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307172CC-0457-129D-24AE-03F97DAC48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64127" y="3400098"/>
            <a:ext cx="2928827" cy="2391102"/>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a:extLst>
              <a:ext uri="{FF2B5EF4-FFF2-40B4-BE49-F238E27FC236}">
                <a16:creationId xmlns:a16="http://schemas.microsoft.com/office/drawing/2014/main" id="{7567D7CD-BC8E-2B4C-5DEA-C7367166E3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92954" y="3335381"/>
            <a:ext cx="3070446" cy="247681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70ABF2-16C7-A755-D737-CA2A91CE66EC}"/>
              </a:ext>
            </a:extLst>
          </p:cNvPr>
          <p:cNvSpPr/>
          <p:nvPr/>
        </p:nvSpPr>
        <p:spPr>
          <a:xfrm>
            <a:off x="228600" y="5853097"/>
            <a:ext cx="11963400" cy="7763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lvl="0" indent="0" algn="l" rtl="0">
              <a:spcBef>
                <a:spcPts val="0"/>
              </a:spcBef>
              <a:spcAft>
                <a:spcPts val="0"/>
              </a:spcAft>
              <a:buNone/>
            </a:pPr>
            <a:r>
              <a:rPr lang="en-US" sz="1800" b="1" dirty="0">
                <a:solidFill>
                  <a:schemeClr val="accent4"/>
                </a:solidFill>
                <a:latin typeface="Arial" panose="020B0604020202020204" pitchFamily="34" charset="0"/>
                <a:ea typeface="Oswald"/>
                <a:cs typeface="Arial" panose="020B0604020202020204" pitchFamily="34" charset="0"/>
                <a:sym typeface="Oswald"/>
              </a:rPr>
              <a:t>Median </a:t>
            </a:r>
            <a:r>
              <a:rPr lang="en-US" sz="1800" dirty="0">
                <a:solidFill>
                  <a:schemeClr val="accent4"/>
                </a:solidFill>
                <a:latin typeface="Arial" panose="020B0604020202020204" pitchFamily="34" charset="0"/>
                <a:ea typeface="Oswald"/>
                <a:cs typeface="Arial" panose="020B0604020202020204" pitchFamily="34" charset="0"/>
                <a:sym typeface="Oswald"/>
              </a:rPr>
              <a:t>is the value in the middle of the category, the half quartile or middle value by which half values are up and half values are down.</a:t>
            </a:r>
          </a:p>
          <a:p>
            <a:pPr marL="0" lvl="0" indent="0" algn="l" rtl="0">
              <a:spcBef>
                <a:spcPts val="0"/>
              </a:spcBef>
              <a:spcAft>
                <a:spcPts val="0"/>
              </a:spcAft>
              <a:buNone/>
            </a:pPr>
            <a:r>
              <a:rPr lang="en-US" sz="1800" b="1" dirty="0">
                <a:solidFill>
                  <a:schemeClr val="accent4"/>
                </a:solidFill>
                <a:latin typeface="Arial" panose="020B0604020202020204" pitchFamily="34" charset="0"/>
                <a:ea typeface="Oswald"/>
                <a:cs typeface="Arial" panose="020B0604020202020204" pitchFamily="34" charset="0"/>
                <a:sym typeface="Oswald"/>
              </a:rPr>
              <a:t>Mean </a:t>
            </a:r>
            <a:r>
              <a:rPr lang="en-US" sz="1800" dirty="0">
                <a:solidFill>
                  <a:schemeClr val="accent4"/>
                </a:solidFill>
                <a:latin typeface="Arial" panose="020B0604020202020204" pitchFamily="34" charset="0"/>
                <a:ea typeface="Oswald"/>
                <a:cs typeface="Arial" panose="020B0604020202020204" pitchFamily="34" charset="0"/>
                <a:sym typeface="Oswald"/>
              </a:rPr>
              <a:t>is the average of set of  values of a category</a:t>
            </a:r>
          </a:p>
        </p:txBody>
      </p:sp>
    </p:spTree>
    <p:extLst>
      <p:ext uri="{BB962C8B-B14F-4D97-AF65-F5344CB8AC3E}">
        <p14:creationId xmlns:p14="http://schemas.microsoft.com/office/powerpoint/2010/main" val="4185528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4C750AEE-5F02-E30D-6043-8EB5CF382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11583"/>
            <a:ext cx="2870199" cy="268561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AB456C39-ABC9-135C-6624-C9F49476D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5698" y="325308"/>
            <a:ext cx="2870199" cy="265816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D0B8F149-504C-CA13-7F70-D4E4AA1C1B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145" y="325308"/>
            <a:ext cx="2949204" cy="255535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3DD3C385-678C-79ED-FFA7-D9B92BF63F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1597" y="414393"/>
            <a:ext cx="2949203" cy="255535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C767947D-8105-634D-0793-16164CB820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473147"/>
            <a:ext cx="2870199" cy="289057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F2C6354F-752E-3071-97E2-683997EEDF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9328" y="3459422"/>
            <a:ext cx="3026569" cy="2890578"/>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72C3FF56-44CB-650F-B581-401A051CA6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29145" y="3429000"/>
            <a:ext cx="3010511" cy="2921000"/>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a:extLst>
              <a:ext uri="{FF2B5EF4-FFF2-40B4-BE49-F238E27FC236}">
                <a16:creationId xmlns:a16="http://schemas.microsoft.com/office/drawing/2014/main" id="{5D9C3451-E06A-5DDD-D5A2-5E1C6961ED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8962" y="3455425"/>
            <a:ext cx="3026569" cy="289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252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5C57B54A-A49B-D274-2340-BA50CC44B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0039"/>
            <a:ext cx="3657600" cy="297656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B1BE06B3-0886-0FD4-A9C4-6E7B9A6FD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00039"/>
            <a:ext cx="3657600" cy="305188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40101DAD-4775-6F80-431F-A4078D52E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06116"/>
            <a:ext cx="3657601" cy="3051884"/>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8C787B9D-5AA8-814A-17B8-19AEAD7288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0300" y="3806117"/>
            <a:ext cx="3657600" cy="3051883"/>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89F26AC2-28F1-E092-2AC1-428EC6B3FC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6295" y="367506"/>
            <a:ext cx="3436505" cy="2916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410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D1B7390-A28A-D7A4-7931-AFCE846D2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581" y="821635"/>
            <a:ext cx="11184835" cy="4625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A5B4B4B-F144-713E-D560-EB77F488BFEF}"/>
              </a:ext>
            </a:extLst>
          </p:cNvPr>
          <p:cNvSpPr/>
          <p:nvPr/>
        </p:nvSpPr>
        <p:spPr>
          <a:xfrm>
            <a:off x="2512147" y="0"/>
            <a:ext cx="7167702" cy="6173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i="1" dirty="0">
                <a:solidFill>
                  <a:schemeClr val="accent4"/>
                </a:solidFill>
                <a:latin typeface="Arial" panose="020B0604020202020204" pitchFamily="34" charset="0"/>
                <a:cs typeface="Arial" panose="020B0604020202020204" pitchFamily="34" charset="0"/>
              </a:rPr>
              <a:t>Talk time according to their Power</a:t>
            </a:r>
          </a:p>
        </p:txBody>
      </p:sp>
      <p:sp>
        <p:nvSpPr>
          <p:cNvPr id="4" name="TextBox 3">
            <a:extLst>
              <a:ext uri="{FF2B5EF4-FFF2-40B4-BE49-F238E27FC236}">
                <a16:creationId xmlns:a16="http://schemas.microsoft.com/office/drawing/2014/main" id="{DC41D76A-9AC7-7FCC-0A28-8E5398CB2983}"/>
              </a:ext>
            </a:extLst>
          </p:cNvPr>
          <p:cNvSpPr txBox="1"/>
          <p:nvPr/>
        </p:nvSpPr>
        <p:spPr>
          <a:xfrm>
            <a:off x="887896" y="5650925"/>
            <a:ext cx="10800520" cy="969496"/>
          </a:xfrm>
          <a:prstGeom prst="rect">
            <a:avLst/>
          </a:prstGeom>
          <a:solidFill>
            <a:schemeClr val="bg1"/>
          </a:solidFill>
        </p:spPr>
        <p:txBody>
          <a:bodyPr wrap="square">
            <a:spAutoFit/>
          </a:bodyPr>
          <a:lstStyle/>
          <a:p>
            <a:pPr marL="0" lvl="0" indent="0" algn="l" rtl="0">
              <a:lnSpc>
                <a:spcPct val="95000"/>
              </a:lnSpc>
              <a:spcBef>
                <a:spcPts val="0"/>
              </a:spcBef>
              <a:spcAft>
                <a:spcPts val="1200"/>
              </a:spcAft>
              <a:buSzPts val="852"/>
              <a:buNone/>
            </a:pPr>
            <a:r>
              <a:rPr lang="en-US" sz="2000" b="1" i="1" dirty="0">
                <a:solidFill>
                  <a:schemeClr val="accent4"/>
                </a:solidFill>
                <a:latin typeface="Arial" panose="020B0604020202020204" pitchFamily="34" charset="0"/>
                <a:ea typeface="Oswald"/>
                <a:cs typeface="Arial" panose="020B0604020202020204" pitchFamily="34" charset="0"/>
                <a:sym typeface="Oswald"/>
              </a:rPr>
              <a:t>These are the TOP 10 Batteries power with maximum talk time. As we can see no particular pattern is shown in dataset talk time is basically depend on some more factor like customer uses.</a:t>
            </a:r>
          </a:p>
        </p:txBody>
      </p:sp>
    </p:spTree>
    <p:extLst>
      <p:ext uri="{BB962C8B-B14F-4D97-AF65-F5344CB8AC3E}">
        <p14:creationId xmlns:p14="http://schemas.microsoft.com/office/powerpoint/2010/main" val="2794363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730254-A042-8E4F-EEDA-25C96B336AF9}"/>
              </a:ext>
            </a:extLst>
          </p:cNvPr>
          <p:cNvSpPr/>
          <p:nvPr/>
        </p:nvSpPr>
        <p:spPr>
          <a:xfrm>
            <a:off x="2298700" y="279400"/>
            <a:ext cx="6121400" cy="5334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solidFill>
                  <a:schemeClr val="accent4"/>
                </a:solidFill>
                <a:latin typeface="Arial" panose="020B0604020202020204" pitchFamily="34" charset="0"/>
                <a:cs typeface="Arial" panose="020B0604020202020204" pitchFamily="34" charset="0"/>
              </a:rPr>
              <a:t>Multiclonality of the Dataset</a:t>
            </a:r>
          </a:p>
        </p:txBody>
      </p:sp>
      <p:pic>
        <p:nvPicPr>
          <p:cNvPr id="10242" name="Picture 2">
            <a:extLst>
              <a:ext uri="{FF2B5EF4-FFF2-40B4-BE49-F238E27FC236}">
                <a16:creationId xmlns:a16="http://schemas.microsoft.com/office/drawing/2014/main" id="{3D4F4073-C615-528C-C09F-2D6EF0031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952500"/>
            <a:ext cx="8754927" cy="5359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653AC4F-4064-7712-1980-8C9AB92454F3}"/>
              </a:ext>
            </a:extLst>
          </p:cNvPr>
          <p:cNvSpPr/>
          <p:nvPr/>
        </p:nvSpPr>
        <p:spPr>
          <a:xfrm>
            <a:off x="9067800" y="812800"/>
            <a:ext cx="2933700" cy="56261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lvl="0" indent="0" algn="l" rtl="0">
              <a:spcBef>
                <a:spcPts val="0"/>
              </a:spcBef>
              <a:spcAft>
                <a:spcPts val="0"/>
              </a:spcAft>
              <a:buNone/>
            </a:pPr>
            <a:r>
              <a:rPr lang="en-US" sz="2000" b="1" i="1" dirty="0">
                <a:solidFill>
                  <a:schemeClr val="tx1">
                    <a:lumMod val="95000"/>
                    <a:lumOff val="5000"/>
                  </a:schemeClr>
                </a:solidFill>
                <a:latin typeface="Arial" panose="020B0604020202020204" pitchFamily="34" charset="0"/>
                <a:ea typeface="Oswald"/>
                <a:cs typeface="Arial" panose="020B0604020202020204" pitchFamily="34" charset="0"/>
                <a:sym typeface="Oswald"/>
              </a:rPr>
              <a:t>Variable “pc” and “fc” is moderately correlated.</a:t>
            </a:r>
          </a:p>
          <a:p>
            <a:pPr marL="0" lvl="0" indent="0" algn="l" rtl="0">
              <a:spcBef>
                <a:spcPts val="0"/>
              </a:spcBef>
              <a:spcAft>
                <a:spcPts val="0"/>
              </a:spcAft>
              <a:buNone/>
            </a:pPr>
            <a:r>
              <a:rPr lang="en-US" sz="2000" b="1" i="1" dirty="0">
                <a:solidFill>
                  <a:schemeClr val="tx1">
                    <a:lumMod val="95000"/>
                    <a:lumOff val="5000"/>
                  </a:schemeClr>
                </a:solidFill>
                <a:latin typeface="Arial" panose="020B0604020202020204" pitchFamily="34" charset="0"/>
                <a:ea typeface="Oswald"/>
                <a:cs typeface="Arial" panose="020B0604020202020204" pitchFamily="34" charset="0"/>
                <a:sym typeface="Oswald"/>
              </a:rPr>
              <a:t>Variable “three_g” and “four_g” is moderately correlated</a:t>
            </a:r>
          </a:p>
          <a:p>
            <a:pPr marL="0" lvl="0" indent="0" algn="l" rtl="0">
              <a:spcBef>
                <a:spcPts val="0"/>
              </a:spcBef>
              <a:spcAft>
                <a:spcPts val="0"/>
              </a:spcAft>
              <a:buNone/>
            </a:pPr>
            <a:r>
              <a:rPr lang="en-US" sz="2000" b="1" i="1" dirty="0">
                <a:solidFill>
                  <a:schemeClr val="tx1">
                    <a:lumMod val="95000"/>
                    <a:lumOff val="5000"/>
                  </a:schemeClr>
                </a:solidFill>
                <a:latin typeface="Arial" panose="020B0604020202020204" pitchFamily="34" charset="0"/>
                <a:ea typeface="Oswald"/>
                <a:cs typeface="Arial" panose="020B0604020202020204" pitchFamily="34" charset="0"/>
                <a:sym typeface="Oswald"/>
              </a:rPr>
              <a:t> Variable “ram” and “price_rane” has the highest correlation.</a:t>
            </a:r>
          </a:p>
          <a:p>
            <a:pPr marL="0" lvl="0" indent="0" algn="l" rtl="0">
              <a:spcBef>
                <a:spcPts val="0"/>
              </a:spcBef>
              <a:spcAft>
                <a:spcPts val="0"/>
              </a:spcAft>
              <a:buNone/>
            </a:pPr>
            <a:r>
              <a:rPr lang="en-US" sz="2000" b="1" i="1" dirty="0">
                <a:solidFill>
                  <a:schemeClr val="tx1">
                    <a:lumMod val="95000"/>
                    <a:lumOff val="5000"/>
                  </a:schemeClr>
                </a:solidFill>
                <a:latin typeface="Arial" panose="020B0604020202020204" pitchFamily="34" charset="0"/>
                <a:ea typeface="Oswald"/>
                <a:cs typeface="Arial" panose="020B0604020202020204" pitchFamily="34" charset="0"/>
                <a:sym typeface="Oswald"/>
              </a:rPr>
              <a:t>“Px_width” and “px_height”  has also very moderately correlated.</a:t>
            </a:r>
          </a:p>
        </p:txBody>
      </p:sp>
    </p:spTree>
    <p:extLst>
      <p:ext uri="{BB962C8B-B14F-4D97-AF65-F5344CB8AC3E}">
        <p14:creationId xmlns:p14="http://schemas.microsoft.com/office/powerpoint/2010/main" val="1793850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964FA2-55D1-27D6-AA52-4885E0742F48}"/>
              </a:ext>
            </a:extLst>
          </p:cNvPr>
          <p:cNvSpPr/>
          <p:nvPr/>
        </p:nvSpPr>
        <p:spPr>
          <a:xfrm>
            <a:off x="2070100" y="330200"/>
            <a:ext cx="7251700" cy="6096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 sz="2400" b="1" i="1" dirty="0">
                <a:solidFill>
                  <a:schemeClr val="accent4"/>
                </a:solidFill>
                <a:latin typeface="Arial" panose="020B0604020202020204" pitchFamily="34" charset="0"/>
                <a:ea typeface="Oswald SemiBold"/>
                <a:cs typeface="Arial" panose="020B0604020202020204" pitchFamily="34" charset="0"/>
                <a:sym typeface="Oswald SemiBold"/>
              </a:rPr>
              <a:t>FEATURE Engineering and DATA Preprocessing</a:t>
            </a:r>
            <a:endParaRPr lang="en-US" sz="2400" b="1" i="1" dirty="0">
              <a:solidFill>
                <a:schemeClr val="accent4"/>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6E11C8E-6287-7887-B3BD-1D954FC7D88D}"/>
              </a:ext>
            </a:extLst>
          </p:cNvPr>
          <p:cNvSpPr/>
          <p:nvPr/>
        </p:nvSpPr>
        <p:spPr>
          <a:xfrm>
            <a:off x="901700" y="1041400"/>
            <a:ext cx="9740900" cy="965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marL="0" lvl="0" indent="0" algn="l" rtl="0">
              <a:spcBef>
                <a:spcPts val="0"/>
              </a:spcBef>
              <a:spcAft>
                <a:spcPts val="0"/>
              </a:spcAft>
              <a:buNone/>
            </a:pPr>
            <a:r>
              <a:rPr lang="en-US" sz="1800" b="1" i="1" dirty="0">
                <a:solidFill>
                  <a:srgbClr val="212121"/>
                </a:solidFill>
                <a:latin typeface="Arial" panose="020B0604020202020204" pitchFamily="34" charset="0"/>
                <a:ea typeface="Oswald"/>
                <a:cs typeface="Arial" panose="020B0604020202020204" pitchFamily="34" charset="0"/>
                <a:sym typeface="Oswald"/>
              </a:rPr>
              <a:t>Feature engineering can help data scientists by accelerating the time it takes to extract variables from data, allowing for the extraction of more variables. We use to do this to reduce multicollinearity among the variables</a:t>
            </a:r>
            <a:r>
              <a:rPr lang="en-US" sz="1800" dirty="0">
                <a:solidFill>
                  <a:srgbClr val="212121"/>
                </a:solidFill>
                <a:latin typeface="Arial" panose="020B0604020202020204" pitchFamily="34" charset="0"/>
                <a:ea typeface="Oswald"/>
                <a:cs typeface="Arial" panose="020B0604020202020204" pitchFamily="34" charset="0"/>
                <a:sym typeface="Oswald"/>
              </a:rPr>
              <a:t>.</a:t>
            </a:r>
          </a:p>
        </p:txBody>
      </p:sp>
      <p:sp>
        <p:nvSpPr>
          <p:cNvPr id="4" name="Rectangle 3">
            <a:extLst>
              <a:ext uri="{FF2B5EF4-FFF2-40B4-BE49-F238E27FC236}">
                <a16:creationId xmlns:a16="http://schemas.microsoft.com/office/drawing/2014/main" id="{5104CC0A-FCC4-9CDB-102B-8EEFF67B74D1}"/>
              </a:ext>
            </a:extLst>
          </p:cNvPr>
          <p:cNvSpPr/>
          <p:nvPr/>
        </p:nvSpPr>
        <p:spPr>
          <a:xfrm>
            <a:off x="901700" y="2372139"/>
            <a:ext cx="9434996" cy="376361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sz="1200" b="0" dirty="0">
                <a:solidFill>
                  <a:srgbClr val="008000"/>
                </a:solidFill>
                <a:effectLst/>
                <a:latin typeface="Arial" panose="020B0604020202020204" pitchFamily="34" charset="0"/>
                <a:cs typeface="Arial" panose="020B0604020202020204" pitchFamily="34" charset="0"/>
              </a:rPr>
              <a:t>#To </a:t>
            </a:r>
            <a:r>
              <a:rPr lang="en-US" sz="1400" b="0" dirty="0">
                <a:solidFill>
                  <a:srgbClr val="008000"/>
                </a:solidFill>
                <a:effectLst/>
                <a:latin typeface="Arial" panose="020B0604020202020204" pitchFamily="34" charset="0"/>
                <a:cs typeface="Arial" panose="020B0604020202020204" pitchFamily="34" charset="0"/>
              </a:rPr>
              <a:t>avoid multiculanity we drop some function as well as concatenate some function.</a:t>
            </a:r>
            <a:endParaRPr lang="en-US" sz="1400" b="0" dirty="0">
              <a:solidFill>
                <a:srgbClr val="000000"/>
              </a:solidFill>
              <a:effectLst/>
              <a:latin typeface="Arial" panose="020B0604020202020204" pitchFamily="34" charset="0"/>
              <a:cs typeface="Arial" panose="020B0604020202020204" pitchFamily="34" charset="0"/>
            </a:endParaRPr>
          </a:p>
          <a:p>
            <a:r>
              <a:rPr lang="en-US" sz="1400" b="0" dirty="0">
                <a:solidFill>
                  <a:srgbClr val="008000"/>
                </a:solidFill>
                <a:effectLst/>
                <a:latin typeface="Arial" panose="020B0604020202020204" pitchFamily="34" charset="0"/>
                <a:cs typeface="Arial" panose="020B0604020202020204" pitchFamily="34" charset="0"/>
              </a:rPr>
              <a:t># Calculate the total camera pixels by adding Front Camera and Primary Camera</a:t>
            </a:r>
            <a:endParaRPr lang="en-US" sz="1400" b="0" dirty="0">
              <a:solidFill>
                <a:srgbClr val="000000"/>
              </a:solidFill>
              <a:effectLst/>
              <a:latin typeface="Arial" panose="020B0604020202020204" pitchFamily="34" charset="0"/>
              <a:cs typeface="Arial" panose="020B0604020202020204" pitchFamily="34" charset="0"/>
            </a:endParaRPr>
          </a:p>
          <a:p>
            <a:r>
              <a:rPr lang="en-US" sz="1400" b="0" dirty="0">
                <a:solidFill>
                  <a:srgbClr val="000000"/>
                </a:solidFill>
                <a:effectLst/>
                <a:latin typeface="Arial" panose="020B0604020202020204" pitchFamily="34" charset="0"/>
                <a:cs typeface="Arial" panose="020B0604020202020204" pitchFamily="34" charset="0"/>
              </a:rPr>
              <a:t>df1[</a:t>
            </a:r>
            <a:r>
              <a:rPr lang="en-US" sz="1400" b="0" dirty="0">
                <a:solidFill>
                  <a:srgbClr val="A31515"/>
                </a:solidFill>
                <a:effectLst/>
                <a:latin typeface="Arial" panose="020B0604020202020204" pitchFamily="34" charset="0"/>
                <a:cs typeface="Arial" panose="020B0604020202020204" pitchFamily="34" charset="0"/>
              </a:rPr>
              <a:t>'Camera_pixels'</a:t>
            </a:r>
            <a:r>
              <a:rPr lang="en-US" sz="1400" b="0" dirty="0">
                <a:solidFill>
                  <a:srgbClr val="000000"/>
                </a:solidFill>
                <a:effectLst/>
                <a:latin typeface="Arial" panose="020B0604020202020204" pitchFamily="34" charset="0"/>
                <a:cs typeface="Arial" panose="020B0604020202020204" pitchFamily="34" charset="0"/>
              </a:rPr>
              <a:t>] = df1[</a:t>
            </a:r>
            <a:r>
              <a:rPr lang="en-US" sz="1400" b="0" dirty="0">
                <a:solidFill>
                  <a:srgbClr val="A31515"/>
                </a:solidFill>
                <a:effectLst/>
                <a:latin typeface="Arial" panose="020B0604020202020204" pitchFamily="34" charset="0"/>
                <a:cs typeface="Arial" panose="020B0604020202020204" pitchFamily="34" charset="0"/>
              </a:rPr>
              <a:t>'Front Camera'</a:t>
            </a:r>
            <a:r>
              <a:rPr lang="en-US" sz="1400" b="0" dirty="0">
                <a:solidFill>
                  <a:srgbClr val="000000"/>
                </a:solidFill>
                <a:effectLst/>
                <a:latin typeface="Arial" panose="020B0604020202020204" pitchFamily="34" charset="0"/>
                <a:cs typeface="Arial" panose="020B0604020202020204" pitchFamily="34" charset="0"/>
              </a:rPr>
              <a:t>] + df1[</a:t>
            </a:r>
            <a:r>
              <a:rPr lang="en-US" sz="1400" b="0" dirty="0">
                <a:solidFill>
                  <a:srgbClr val="A31515"/>
                </a:solidFill>
                <a:effectLst/>
                <a:latin typeface="Arial" panose="020B0604020202020204" pitchFamily="34" charset="0"/>
                <a:cs typeface="Arial" panose="020B0604020202020204" pitchFamily="34" charset="0"/>
              </a:rPr>
              <a:t>'Primary Camera'</a:t>
            </a:r>
            <a:r>
              <a:rPr lang="en-US" sz="1400" b="0" dirty="0">
                <a:solidFill>
                  <a:srgbClr val="000000"/>
                </a:solidFill>
                <a:effectLst/>
                <a:latin typeface="Arial" panose="020B0604020202020204" pitchFamily="34" charset="0"/>
                <a:cs typeface="Arial" panose="020B0604020202020204" pitchFamily="34" charset="0"/>
              </a:rPr>
              <a:t>]</a:t>
            </a:r>
          </a:p>
          <a:p>
            <a:br>
              <a:rPr lang="en-US" sz="1400" b="0" dirty="0">
                <a:solidFill>
                  <a:srgbClr val="000000"/>
                </a:solidFill>
                <a:effectLst/>
                <a:latin typeface="Arial" panose="020B0604020202020204" pitchFamily="34" charset="0"/>
                <a:cs typeface="Arial" panose="020B0604020202020204" pitchFamily="34" charset="0"/>
              </a:rPr>
            </a:br>
            <a:r>
              <a:rPr lang="en-US" sz="1400" b="0" dirty="0">
                <a:solidFill>
                  <a:srgbClr val="008000"/>
                </a:solidFill>
                <a:effectLst/>
                <a:latin typeface="Arial" panose="020B0604020202020204" pitchFamily="34" charset="0"/>
                <a:cs typeface="Arial" panose="020B0604020202020204" pitchFamily="34" charset="0"/>
              </a:rPr>
              <a:t># Calculate the total pixels by multiplying Pixel_Height and Pixel Width</a:t>
            </a:r>
            <a:endParaRPr lang="en-US" sz="1400" b="0" dirty="0">
              <a:solidFill>
                <a:srgbClr val="000000"/>
              </a:solidFill>
              <a:effectLst/>
              <a:latin typeface="Arial" panose="020B0604020202020204" pitchFamily="34" charset="0"/>
              <a:cs typeface="Arial" panose="020B0604020202020204" pitchFamily="34" charset="0"/>
            </a:endParaRPr>
          </a:p>
          <a:p>
            <a:r>
              <a:rPr lang="en-US" sz="1400" b="0" dirty="0">
                <a:solidFill>
                  <a:srgbClr val="000000"/>
                </a:solidFill>
                <a:effectLst/>
                <a:latin typeface="Arial" panose="020B0604020202020204" pitchFamily="34" charset="0"/>
                <a:cs typeface="Arial" panose="020B0604020202020204" pitchFamily="34" charset="0"/>
              </a:rPr>
              <a:t>df1[</a:t>
            </a:r>
            <a:r>
              <a:rPr lang="en-US" sz="1400" b="0" dirty="0">
                <a:solidFill>
                  <a:srgbClr val="A31515"/>
                </a:solidFill>
                <a:effectLst/>
                <a:latin typeface="Arial" panose="020B0604020202020204" pitchFamily="34" charset="0"/>
                <a:cs typeface="Arial" panose="020B0604020202020204" pitchFamily="34" charset="0"/>
              </a:rPr>
              <a:t>'Screen Pixels'</a:t>
            </a:r>
            <a:r>
              <a:rPr lang="en-US" sz="1400" b="0" dirty="0">
                <a:solidFill>
                  <a:srgbClr val="000000"/>
                </a:solidFill>
                <a:effectLst/>
                <a:latin typeface="Arial" panose="020B0604020202020204" pitchFamily="34" charset="0"/>
                <a:cs typeface="Arial" panose="020B0604020202020204" pitchFamily="34" charset="0"/>
              </a:rPr>
              <a:t>] = df1[</a:t>
            </a:r>
            <a:r>
              <a:rPr lang="en-US" sz="1400" b="0" dirty="0">
                <a:solidFill>
                  <a:srgbClr val="A31515"/>
                </a:solidFill>
                <a:effectLst/>
                <a:latin typeface="Arial" panose="020B0604020202020204" pitchFamily="34" charset="0"/>
                <a:cs typeface="Arial" panose="020B0604020202020204" pitchFamily="34" charset="0"/>
              </a:rPr>
              <a:t>'Pixel Height'</a:t>
            </a:r>
            <a:r>
              <a:rPr lang="en-US" sz="1400" b="0" dirty="0">
                <a:solidFill>
                  <a:srgbClr val="000000"/>
                </a:solidFill>
                <a:effectLst/>
                <a:latin typeface="Arial" panose="020B0604020202020204" pitchFamily="34" charset="0"/>
                <a:cs typeface="Arial" panose="020B0604020202020204" pitchFamily="34" charset="0"/>
              </a:rPr>
              <a:t>] * df1[</a:t>
            </a:r>
            <a:r>
              <a:rPr lang="en-US" sz="1400" b="0" dirty="0">
                <a:solidFill>
                  <a:srgbClr val="A31515"/>
                </a:solidFill>
                <a:effectLst/>
                <a:latin typeface="Arial" panose="020B0604020202020204" pitchFamily="34" charset="0"/>
                <a:cs typeface="Arial" panose="020B0604020202020204" pitchFamily="34" charset="0"/>
              </a:rPr>
              <a:t>'Pixel Width'</a:t>
            </a:r>
            <a:r>
              <a:rPr lang="en-US" sz="1400" b="0" dirty="0">
                <a:solidFill>
                  <a:srgbClr val="000000"/>
                </a:solidFill>
                <a:effectLst/>
                <a:latin typeface="Arial" panose="020B0604020202020204" pitchFamily="34" charset="0"/>
                <a:cs typeface="Arial" panose="020B0604020202020204" pitchFamily="34" charset="0"/>
              </a:rPr>
              <a:t>]</a:t>
            </a:r>
          </a:p>
          <a:p>
            <a:br>
              <a:rPr lang="en-US" sz="1400" b="0" dirty="0">
                <a:solidFill>
                  <a:srgbClr val="000000"/>
                </a:solidFill>
                <a:effectLst/>
                <a:latin typeface="Arial" panose="020B0604020202020204" pitchFamily="34" charset="0"/>
                <a:cs typeface="Arial" panose="020B0604020202020204" pitchFamily="34" charset="0"/>
              </a:rPr>
            </a:br>
            <a:r>
              <a:rPr lang="en-US" sz="1400" b="0" dirty="0">
                <a:solidFill>
                  <a:srgbClr val="008000"/>
                </a:solidFill>
                <a:effectLst/>
                <a:latin typeface="Arial" panose="020B0604020202020204" pitchFamily="34" charset="0"/>
                <a:cs typeface="Arial" panose="020B0604020202020204" pitchFamily="34" charset="0"/>
              </a:rPr>
              <a:t># Calculate the total screen size by multiplying Screen Height and Screen Width</a:t>
            </a:r>
            <a:endParaRPr lang="en-US" sz="1400" b="0" dirty="0">
              <a:solidFill>
                <a:srgbClr val="000000"/>
              </a:solidFill>
              <a:effectLst/>
              <a:latin typeface="Arial" panose="020B0604020202020204" pitchFamily="34" charset="0"/>
              <a:cs typeface="Arial" panose="020B0604020202020204" pitchFamily="34" charset="0"/>
            </a:endParaRPr>
          </a:p>
          <a:p>
            <a:r>
              <a:rPr lang="en-US" sz="1400" b="0" dirty="0">
                <a:solidFill>
                  <a:srgbClr val="000000"/>
                </a:solidFill>
                <a:effectLst/>
                <a:latin typeface="Arial" panose="020B0604020202020204" pitchFamily="34" charset="0"/>
                <a:cs typeface="Arial" panose="020B0604020202020204" pitchFamily="34" charset="0"/>
              </a:rPr>
              <a:t>df1[</a:t>
            </a:r>
            <a:r>
              <a:rPr lang="en-US" sz="1400" b="0" dirty="0">
                <a:solidFill>
                  <a:srgbClr val="A31515"/>
                </a:solidFill>
                <a:effectLst/>
                <a:latin typeface="Arial" panose="020B0604020202020204" pitchFamily="34" charset="0"/>
                <a:cs typeface="Arial" panose="020B0604020202020204" pitchFamily="34" charset="0"/>
              </a:rPr>
              <a:t>'Screen Size'</a:t>
            </a:r>
            <a:r>
              <a:rPr lang="en-US" sz="1400" b="0" dirty="0">
                <a:solidFill>
                  <a:srgbClr val="000000"/>
                </a:solidFill>
                <a:effectLst/>
                <a:latin typeface="Arial" panose="020B0604020202020204" pitchFamily="34" charset="0"/>
                <a:cs typeface="Arial" panose="020B0604020202020204" pitchFamily="34" charset="0"/>
              </a:rPr>
              <a:t>] = df1[</a:t>
            </a:r>
            <a:r>
              <a:rPr lang="en-US" sz="1400" b="0" dirty="0">
                <a:solidFill>
                  <a:srgbClr val="A31515"/>
                </a:solidFill>
                <a:effectLst/>
                <a:latin typeface="Arial" panose="020B0604020202020204" pitchFamily="34" charset="0"/>
                <a:cs typeface="Arial" panose="020B0604020202020204" pitchFamily="34" charset="0"/>
              </a:rPr>
              <a:t>'Screen Height'</a:t>
            </a:r>
            <a:r>
              <a:rPr lang="en-US" sz="1400" b="0" dirty="0">
                <a:solidFill>
                  <a:srgbClr val="000000"/>
                </a:solidFill>
                <a:effectLst/>
                <a:latin typeface="Arial" panose="020B0604020202020204" pitchFamily="34" charset="0"/>
                <a:cs typeface="Arial" panose="020B0604020202020204" pitchFamily="34" charset="0"/>
              </a:rPr>
              <a:t>] * df1[</a:t>
            </a:r>
            <a:r>
              <a:rPr lang="en-US" sz="1400" b="0" dirty="0">
                <a:solidFill>
                  <a:srgbClr val="A31515"/>
                </a:solidFill>
                <a:effectLst/>
                <a:latin typeface="Arial" panose="020B0604020202020204" pitchFamily="34" charset="0"/>
                <a:cs typeface="Arial" panose="020B0604020202020204" pitchFamily="34" charset="0"/>
              </a:rPr>
              <a:t>'Screen Width'</a:t>
            </a:r>
            <a:r>
              <a:rPr lang="en-US" sz="1400" b="0" dirty="0">
                <a:solidFill>
                  <a:srgbClr val="000000"/>
                </a:solidFill>
                <a:effectLst/>
                <a:latin typeface="Arial" panose="020B0604020202020204" pitchFamily="34" charset="0"/>
                <a:cs typeface="Arial" panose="020B0604020202020204" pitchFamily="34" charset="0"/>
              </a:rPr>
              <a:t>]</a:t>
            </a:r>
          </a:p>
          <a:p>
            <a:br>
              <a:rPr lang="en-US" sz="1400" b="0" dirty="0">
                <a:solidFill>
                  <a:srgbClr val="000000"/>
                </a:solidFill>
                <a:effectLst/>
                <a:latin typeface="Arial" panose="020B0604020202020204" pitchFamily="34" charset="0"/>
                <a:cs typeface="Arial" panose="020B0604020202020204" pitchFamily="34" charset="0"/>
              </a:rPr>
            </a:br>
            <a:r>
              <a:rPr lang="en-US" sz="1400" b="0" dirty="0">
                <a:solidFill>
                  <a:srgbClr val="008000"/>
                </a:solidFill>
                <a:effectLst/>
                <a:latin typeface="Arial" panose="020B0604020202020204" pitchFamily="34" charset="0"/>
                <a:cs typeface="Arial" panose="020B0604020202020204" pitchFamily="34" charset="0"/>
              </a:rPr>
              <a:t># Drop some original function.</a:t>
            </a:r>
            <a:endParaRPr lang="en-US" sz="1400" b="0" dirty="0">
              <a:solidFill>
                <a:srgbClr val="000000"/>
              </a:solidFill>
              <a:effectLst/>
              <a:latin typeface="Arial" panose="020B0604020202020204" pitchFamily="34" charset="0"/>
              <a:cs typeface="Arial" panose="020B0604020202020204" pitchFamily="34" charset="0"/>
            </a:endParaRPr>
          </a:p>
          <a:p>
            <a:r>
              <a:rPr lang="en-US" sz="1400" b="0" dirty="0">
                <a:solidFill>
                  <a:srgbClr val="000000"/>
                </a:solidFill>
                <a:effectLst/>
                <a:latin typeface="Arial" panose="020B0604020202020204" pitchFamily="34" charset="0"/>
                <a:cs typeface="Arial" panose="020B0604020202020204" pitchFamily="34" charset="0"/>
              </a:rPr>
              <a:t>df1.drop(columns=[</a:t>
            </a:r>
            <a:r>
              <a:rPr lang="en-US" sz="1400" b="0" dirty="0">
                <a:solidFill>
                  <a:srgbClr val="A31515"/>
                </a:solidFill>
                <a:effectLst/>
                <a:latin typeface="Arial" panose="020B0604020202020204" pitchFamily="34" charset="0"/>
                <a:cs typeface="Arial" panose="020B0604020202020204" pitchFamily="34" charset="0"/>
              </a:rPr>
              <a:t>'Front Camera'</a:t>
            </a:r>
            <a:r>
              <a:rPr lang="en-US" sz="1400" b="0" dirty="0">
                <a:solidFill>
                  <a:srgbClr val="000000"/>
                </a:solidFill>
                <a:effectLst/>
                <a:latin typeface="Arial" panose="020B0604020202020204" pitchFamily="34" charset="0"/>
                <a:cs typeface="Arial" panose="020B0604020202020204" pitchFamily="34" charset="0"/>
              </a:rPr>
              <a:t>, </a:t>
            </a:r>
            <a:r>
              <a:rPr lang="en-US" sz="1400" b="0" dirty="0">
                <a:solidFill>
                  <a:srgbClr val="A31515"/>
                </a:solidFill>
                <a:effectLst/>
                <a:latin typeface="Arial" panose="020B0604020202020204" pitchFamily="34" charset="0"/>
                <a:cs typeface="Arial" panose="020B0604020202020204" pitchFamily="34" charset="0"/>
              </a:rPr>
              <a:t>'Primary Camera'</a:t>
            </a:r>
            <a:r>
              <a:rPr lang="en-US" sz="1400" b="0" dirty="0">
                <a:solidFill>
                  <a:srgbClr val="000000"/>
                </a:solidFill>
                <a:effectLst/>
                <a:latin typeface="Arial" panose="020B0604020202020204" pitchFamily="34" charset="0"/>
                <a:cs typeface="Arial" panose="020B0604020202020204" pitchFamily="34" charset="0"/>
              </a:rPr>
              <a:t>, </a:t>
            </a:r>
            <a:r>
              <a:rPr lang="en-US" sz="1400" b="0" dirty="0">
                <a:solidFill>
                  <a:srgbClr val="A31515"/>
                </a:solidFill>
                <a:effectLst/>
                <a:latin typeface="Arial" panose="020B0604020202020204" pitchFamily="34" charset="0"/>
                <a:cs typeface="Arial" panose="020B0604020202020204" pitchFamily="34" charset="0"/>
              </a:rPr>
              <a:t>'Pixel Height'</a:t>
            </a:r>
            <a:r>
              <a:rPr lang="en-US" sz="1400" b="0" dirty="0">
                <a:solidFill>
                  <a:srgbClr val="000000"/>
                </a:solidFill>
                <a:effectLst/>
                <a:latin typeface="Arial" panose="020B0604020202020204" pitchFamily="34" charset="0"/>
                <a:cs typeface="Arial" panose="020B0604020202020204" pitchFamily="34" charset="0"/>
              </a:rPr>
              <a:t>, </a:t>
            </a:r>
            <a:r>
              <a:rPr lang="en-US" sz="1400" b="0" dirty="0">
                <a:solidFill>
                  <a:srgbClr val="A31515"/>
                </a:solidFill>
                <a:effectLst/>
                <a:latin typeface="Arial" panose="020B0604020202020204" pitchFamily="34" charset="0"/>
                <a:cs typeface="Arial" panose="020B0604020202020204" pitchFamily="34" charset="0"/>
              </a:rPr>
              <a:t>'Pixel Width'</a:t>
            </a:r>
            <a:r>
              <a:rPr lang="en-US" sz="1400" b="0" dirty="0">
                <a:solidFill>
                  <a:srgbClr val="000000"/>
                </a:solidFill>
                <a:effectLst/>
                <a:latin typeface="Arial" panose="020B0604020202020204" pitchFamily="34" charset="0"/>
                <a:cs typeface="Arial" panose="020B0604020202020204" pitchFamily="34" charset="0"/>
              </a:rPr>
              <a:t>, </a:t>
            </a:r>
            <a:r>
              <a:rPr lang="en-US" sz="1400" b="0" dirty="0">
                <a:solidFill>
                  <a:srgbClr val="A31515"/>
                </a:solidFill>
                <a:effectLst/>
                <a:latin typeface="Arial" panose="020B0604020202020204" pitchFamily="34" charset="0"/>
                <a:cs typeface="Arial" panose="020B0604020202020204" pitchFamily="34" charset="0"/>
              </a:rPr>
              <a:t>'Screen Height'</a:t>
            </a:r>
            <a:r>
              <a:rPr lang="en-US" sz="1400" b="0" dirty="0">
                <a:solidFill>
                  <a:srgbClr val="000000"/>
                </a:solidFill>
                <a:effectLst/>
                <a:latin typeface="Arial" panose="020B0604020202020204" pitchFamily="34" charset="0"/>
                <a:cs typeface="Arial" panose="020B0604020202020204" pitchFamily="34" charset="0"/>
              </a:rPr>
              <a:t>, </a:t>
            </a:r>
            <a:r>
              <a:rPr lang="en-US" sz="1400" b="0" dirty="0">
                <a:solidFill>
                  <a:srgbClr val="A31515"/>
                </a:solidFill>
                <a:effectLst/>
                <a:latin typeface="Arial" panose="020B0604020202020204" pitchFamily="34" charset="0"/>
                <a:cs typeface="Arial" panose="020B0604020202020204" pitchFamily="34" charset="0"/>
              </a:rPr>
              <a:t>'Screen Width'</a:t>
            </a:r>
            <a:r>
              <a:rPr lang="en-US" sz="1400" b="0" dirty="0">
                <a:solidFill>
                  <a:srgbClr val="000000"/>
                </a:solidFill>
                <a:effectLst/>
                <a:latin typeface="Arial" panose="020B0604020202020204" pitchFamily="34" charset="0"/>
                <a:cs typeface="Arial" panose="020B0604020202020204" pitchFamily="34" charset="0"/>
              </a:rPr>
              <a:t>], axis=</a:t>
            </a:r>
            <a:r>
              <a:rPr lang="en-US" sz="1400" b="0" dirty="0">
                <a:solidFill>
                  <a:srgbClr val="098156"/>
                </a:solidFill>
                <a:effectLst/>
                <a:latin typeface="Arial" panose="020B0604020202020204" pitchFamily="34" charset="0"/>
                <a:cs typeface="Arial" panose="020B0604020202020204" pitchFamily="34" charset="0"/>
              </a:rPr>
              <a:t>1</a:t>
            </a:r>
            <a:r>
              <a:rPr lang="en-US" sz="1400" b="0" dirty="0">
                <a:solidFill>
                  <a:srgbClr val="000000"/>
                </a:solidFill>
                <a:effectLst/>
                <a:latin typeface="Arial" panose="020B0604020202020204" pitchFamily="34" charset="0"/>
                <a:cs typeface="Arial" panose="020B0604020202020204" pitchFamily="34" charset="0"/>
              </a:rPr>
              <a:t>, inplace=</a:t>
            </a:r>
            <a:r>
              <a:rPr lang="en-US" sz="1400" b="0" dirty="0">
                <a:solidFill>
                  <a:srgbClr val="0000FF"/>
                </a:solidFill>
                <a:effectLst/>
                <a:latin typeface="Arial" panose="020B0604020202020204" pitchFamily="34" charset="0"/>
                <a:cs typeface="Arial" panose="020B0604020202020204" pitchFamily="34" charset="0"/>
              </a:rPr>
              <a:t>True</a:t>
            </a:r>
            <a:r>
              <a:rPr lang="en-US" sz="1400" b="0" dirty="0">
                <a:solidFill>
                  <a:srgbClr val="000000"/>
                </a:solidFill>
                <a:effectLst/>
                <a:latin typeface="Arial" panose="020B0604020202020204" pitchFamily="34" charset="0"/>
                <a:cs typeface="Arial" panose="020B0604020202020204" pitchFamily="34" charset="0"/>
              </a:rPr>
              <a:t>)</a:t>
            </a:r>
          </a:p>
          <a:p>
            <a:br>
              <a:rPr lang="en-US" sz="1400" b="0" dirty="0">
                <a:solidFill>
                  <a:srgbClr val="000000"/>
                </a:solidFill>
                <a:effectLst/>
                <a:latin typeface="Arial" panose="020B0604020202020204" pitchFamily="34" charset="0"/>
                <a:cs typeface="Arial" panose="020B0604020202020204" pitchFamily="34" charset="0"/>
              </a:rPr>
            </a:br>
            <a:r>
              <a:rPr lang="en-US" sz="1400" b="0" dirty="0">
                <a:solidFill>
                  <a:srgbClr val="008000"/>
                </a:solidFill>
                <a:effectLst/>
                <a:latin typeface="Arial" panose="020B0604020202020204" pitchFamily="34" charset="0"/>
                <a:cs typeface="Arial" panose="020B0604020202020204" pitchFamily="34" charset="0"/>
              </a:rPr>
              <a:t># Feature creation: ram &amp; price_range</a:t>
            </a:r>
            <a:endParaRPr lang="en-US" sz="1400" b="0" dirty="0">
              <a:solidFill>
                <a:srgbClr val="000000"/>
              </a:solidFill>
              <a:effectLst/>
              <a:latin typeface="Arial" panose="020B0604020202020204" pitchFamily="34" charset="0"/>
              <a:cs typeface="Arial" panose="020B0604020202020204" pitchFamily="34" charset="0"/>
            </a:endParaRPr>
          </a:p>
          <a:p>
            <a:r>
              <a:rPr lang="en-US" sz="1400" b="0" dirty="0">
                <a:solidFill>
                  <a:srgbClr val="000000"/>
                </a:solidFill>
                <a:effectLst/>
                <a:latin typeface="Arial" panose="020B0604020202020204" pitchFamily="34" charset="0"/>
                <a:cs typeface="Arial" panose="020B0604020202020204" pitchFamily="34" charset="0"/>
              </a:rPr>
              <a:t>df1[</a:t>
            </a:r>
            <a:r>
              <a:rPr lang="en-US" sz="1400" b="0" dirty="0">
                <a:solidFill>
                  <a:srgbClr val="A31515"/>
                </a:solidFill>
                <a:effectLst/>
                <a:latin typeface="Arial" panose="020B0604020202020204" pitchFamily="34" charset="0"/>
                <a:cs typeface="Arial" panose="020B0604020202020204" pitchFamily="34" charset="0"/>
              </a:rPr>
              <a:t>'ram_price'</a:t>
            </a:r>
            <a:r>
              <a:rPr lang="en-US" sz="1400" b="0" dirty="0">
                <a:solidFill>
                  <a:srgbClr val="000000"/>
                </a:solidFill>
                <a:effectLst/>
                <a:latin typeface="Arial" panose="020B0604020202020204" pitchFamily="34" charset="0"/>
                <a:cs typeface="Arial" panose="020B0604020202020204" pitchFamily="34" charset="0"/>
              </a:rPr>
              <a:t>] = df1[</a:t>
            </a:r>
            <a:r>
              <a:rPr lang="en-US" sz="1400" b="0" dirty="0">
                <a:solidFill>
                  <a:srgbClr val="A31515"/>
                </a:solidFill>
                <a:effectLst/>
                <a:latin typeface="Arial" panose="020B0604020202020204" pitchFamily="34" charset="0"/>
                <a:cs typeface="Arial" panose="020B0604020202020204" pitchFamily="34" charset="0"/>
              </a:rPr>
              <a:t>'RAM'</a:t>
            </a:r>
            <a:r>
              <a:rPr lang="en-US" sz="1400" b="0" dirty="0">
                <a:solidFill>
                  <a:srgbClr val="000000"/>
                </a:solidFill>
                <a:effectLst/>
                <a:latin typeface="Arial" panose="020B0604020202020204" pitchFamily="34" charset="0"/>
                <a:cs typeface="Arial" panose="020B0604020202020204" pitchFamily="34" charset="0"/>
              </a:rPr>
              <a:t>].astype(</a:t>
            </a:r>
            <a:r>
              <a:rPr lang="en-US" sz="1400" b="0" dirty="0">
                <a:solidFill>
                  <a:srgbClr val="257693"/>
                </a:solidFill>
                <a:effectLst/>
                <a:latin typeface="Arial" panose="020B0604020202020204" pitchFamily="34" charset="0"/>
                <a:cs typeface="Arial" panose="020B0604020202020204" pitchFamily="34" charset="0"/>
              </a:rPr>
              <a:t>str</a:t>
            </a:r>
            <a:r>
              <a:rPr lang="en-US" sz="1400" b="0" dirty="0">
                <a:solidFill>
                  <a:srgbClr val="000000"/>
                </a:solidFill>
                <a:effectLst/>
                <a:latin typeface="Arial" panose="020B0604020202020204" pitchFamily="34" charset="0"/>
                <a:cs typeface="Arial" panose="020B0604020202020204" pitchFamily="34" charset="0"/>
              </a:rPr>
              <a:t>) + </a:t>
            </a:r>
            <a:r>
              <a:rPr lang="en-US" sz="1400" b="0" dirty="0">
                <a:solidFill>
                  <a:srgbClr val="A31515"/>
                </a:solidFill>
                <a:effectLst/>
                <a:latin typeface="Arial" panose="020B0604020202020204" pitchFamily="34" charset="0"/>
                <a:cs typeface="Arial" panose="020B0604020202020204" pitchFamily="34" charset="0"/>
              </a:rPr>
              <a:t>'_'</a:t>
            </a:r>
            <a:r>
              <a:rPr lang="en-US" sz="1400" b="0" dirty="0">
                <a:solidFill>
                  <a:srgbClr val="000000"/>
                </a:solidFill>
                <a:effectLst/>
                <a:latin typeface="Arial" panose="020B0604020202020204" pitchFamily="34" charset="0"/>
                <a:cs typeface="Arial" panose="020B0604020202020204" pitchFamily="34" charset="0"/>
              </a:rPr>
              <a:t> + df1[</a:t>
            </a:r>
            <a:r>
              <a:rPr lang="en-US" sz="1400" b="0" dirty="0">
                <a:solidFill>
                  <a:srgbClr val="A31515"/>
                </a:solidFill>
                <a:effectLst/>
                <a:latin typeface="Arial" panose="020B0604020202020204" pitchFamily="34" charset="0"/>
                <a:cs typeface="Arial" panose="020B0604020202020204" pitchFamily="34" charset="0"/>
              </a:rPr>
              <a:t>'Price Range'</a:t>
            </a:r>
            <a:r>
              <a:rPr lang="en-US" sz="1400" b="0" dirty="0">
                <a:solidFill>
                  <a:srgbClr val="000000"/>
                </a:solidFill>
                <a:effectLst/>
                <a:latin typeface="Arial" panose="020B0604020202020204" pitchFamily="34" charset="0"/>
                <a:cs typeface="Arial" panose="020B0604020202020204" pitchFamily="34" charset="0"/>
              </a:rPr>
              <a:t>].astype(</a:t>
            </a:r>
            <a:r>
              <a:rPr lang="en-US" sz="1400" b="0" dirty="0">
                <a:solidFill>
                  <a:srgbClr val="257693"/>
                </a:solidFill>
                <a:effectLst/>
                <a:latin typeface="Arial" panose="020B0604020202020204" pitchFamily="34" charset="0"/>
                <a:cs typeface="Arial" panose="020B0604020202020204" pitchFamily="34" charset="0"/>
              </a:rPr>
              <a:t>str</a:t>
            </a:r>
            <a:r>
              <a:rPr lang="en-US" sz="1400" b="0" dirty="0">
                <a:solidFill>
                  <a:srgbClr val="000000"/>
                </a:solidFill>
                <a:effectLst/>
                <a:latin typeface="Arial" panose="020B0604020202020204" pitchFamily="34" charset="0"/>
                <a:cs typeface="Arial" panose="020B0604020202020204" pitchFamily="34" charset="0"/>
              </a:rPr>
              <a:t>)</a:t>
            </a:r>
          </a:p>
          <a:p>
            <a:r>
              <a:rPr lang="en-US" sz="1400" b="0" dirty="0">
                <a:solidFill>
                  <a:srgbClr val="000000"/>
                </a:solidFill>
                <a:effectLst/>
                <a:latin typeface="Arial" panose="020B0604020202020204" pitchFamily="34" charset="0"/>
                <a:cs typeface="Arial" panose="020B0604020202020204" pitchFamily="34" charset="0"/>
              </a:rPr>
              <a:t>df1.drop(</a:t>
            </a:r>
            <a:r>
              <a:rPr lang="en-US" sz="1400" b="0" dirty="0">
                <a:solidFill>
                  <a:srgbClr val="A31515"/>
                </a:solidFill>
                <a:effectLst/>
                <a:latin typeface="Arial" panose="020B0604020202020204" pitchFamily="34" charset="0"/>
                <a:cs typeface="Arial" panose="020B0604020202020204" pitchFamily="34" charset="0"/>
              </a:rPr>
              <a:t>'RAM'</a:t>
            </a:r>
            <a:r>
              <a:rPr lang="en-US" sz="1400" b="0" dirty="0">
                <a:solidFill>
                  <a:srgbClr val="000000"/>
                </a:solidFill>
                <a:effectLst/>
                <a:latin typeface="Arial" panose="020B0604020202020204" pitchFamily="34" charset="0"/>
                <a:cs typeface="Arial" panose="020B0604020202020204" pitchFamily="34" charset="0"/>
              </a:rPr>
              <a:t>, axis=</a:t>
            </a:r>
            <a:r>
              <a:rPr lang="en-US" sz="1400" b="0" dirty="0">
                <a:solidFill>
                  <a:srgbClr val="098156"/>
                </a:solidFill>
                <a:effectLst/>
                <a:latin typeface="Arial" panose="020B0604020202020204" pitchFamily="34" charset="0"/>
                <a:cs typeface="Arial" panose="020B0604020202020204" pitchFamily="34" charset="0"/>
              </a:rPr>
              <a:t>1</a:t>
            </a:r>
            <a:r>
              <a:rPr lang="en-US" sz="1400" b="0" dirty="0">
                <a:solidFill>
                  <a:srgbClr val="000000"/>
                </a:solidFill>
                <a:effectLst/>
                <a:latin typeface="Arial" panose="020B0604020202020204" pitchFamily="34" charset="0"/>
                <a:cs typeface="Arial" panose="020B0604020202020204" pitchFamily="34" charset="0"/>
              </a:rPr>
              <a:t>, inplace = </a:t>
            </a:r>
            <a:r>
              <a:rPr lang="en-US" sz="1400" b="0" dirty="0">
                <a:solidFill>
                  <a:srgbClr val="0000FF"/>
                </a:solidFill>
                <a:effectLst/>
                <a:latin typeface="Arial" panose="020B0604020202020204" pitchFamily="34" charset="0"/>
                <a:cs typeface="Arial" panose="020B0604020202020204" pitchFamily="34" charset="0"/>
              </a:rPr>
              <a:t>True</a:t>
            </a:r>
            <a:r>
              <a:rPr lang="en-US" sz="1400" b="0" dirty="0">
                <a:solidFill>
                  <a:srgbClr val="000000"/>
                </a:solidFill>
                <a:effectLst/>
                <a:latin typeface="Arial" panose="020B0604020202020204" pitchFamily="34" charset="0"/>
                <a:cs typeface="Arial" panose="020B0604020202020204" pitchFamily="34" charset="0"/>
              </a:rPr>
              <a:t>)   </a:t>
            </a:r>
            <a:r>
              <a:rPr lang="en-US" sz="1400" b="0" dirty="0">
                <a:solidFill>
                  <a:srgbClr val="008000"/>
                </a:solidFill>
                <a:effectLst/>
                <a:latin typeface="Arial" panose="020B0604020202020204" pitchFamily="34" charset="0"/>
                <a:cs typeface="Arial" panose="020B0604020202020204" pitchFamily="34" charset="0"/>
              </a:rPr>
              <a:t># drop the original column</a:t>
            </a:r>
            <a:endParaRPr lang="en-US" sz="1400" b="0" dirty="0">
              <a:solidFill>
                <a:srgbClr val="000000"/>
              </a:solidFill>
              <a:effectLst/>
              <a:latin typeface="Arial" panose="020B0604020202020204" pitchFamily="34" charset="0"/>
              <a:cs typeface="Arial" panose="020B0604020202020204" pitchFamily="34" charset="0"/>
            </a:endParaRPr>
          </a:p>
          <a:p>
            <a:br>
              <a:rPr lang="en-US" sz="1200" b="0" dirty="0">
                <a:solidFill>
                  <a:srgbClr val="000000"/>
                </a:solidFill>
                <a:effectLst/>
                <a:latin typeface="Arial" panose="020B0604020202020204" pitchFamily="34" charset="0"/>
                <a:cs typeface="Arial" panose="020B0604020202020204" pitchFamily="34" charset="0"/>
              </a:rPr>
            </a:br>
            <a:br>
              <a:rPr lang="en-US" sz="1200" b="0" dirty="0">
                <a:solidFill>
                  <a:srgbClr val="000000"/>
                </a:solidFill>
                <a:effectLst/>
                <a:latin typeface="Arial" panose="020B0604020202020204" pitchFamily="34" charset="0"/>
                <a:cs typeface="Arial" panose="020B0604020202020204" pitchFamily="34" charset="0"/>
              </a:rPr>
            </a:br>
            <a:endParaRPr lang="en-US" sz="1200" b="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3844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A769D5-DA3F-62A1-14DB-6B7CF6851A84}"/>
              </a:ext>
            </a:extLst>
          </p:cNvPr>
          <p:cNvSpPr/>
          <p:nvPr/>
        </p:nvSpPr>
        <p:spPr>
          <a:xfrm>
            <a:off x="1630017" y="0"/>
            <a:ext cx="7858540" cy="78187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i="1" dirty="0">
                <a:solidFill>
                  <a:schemeClr val="accent4"/>
                </a:solidFill>
                <a:latin typeface="Arial" panose="020B0604020202020204" pitchFamily="34" charset="0"/>
                <a:cs typeface="Arial" panose="020B0604020202020204" pitchFamily="34" charset="0"/>
              </a:rPr>
              <a:t>Check the Correlation again with new variables</a:t>
            </a:r>
          </a:p>
        </p:txBody>
      </p:sp>
      <p:pic>
        <p:nvPicPr>
          <p:cNvPr id="11266" name="Picture 2">
            <a:extLst>
              <a:ext uri="{FF2B5EF4-FFF2-40B4-BE49-F238E27FC236}">
                <a16:creationId xmlns:a16="http://schemas.microsoft.com/office/drawing/2014/main" id="{993AC12E-291E-056F-4497-70B49F7E8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1878"/>
            <a:ext cx="9471263" cy="57979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A4D21B5-699E-2810-8C4F-1EE49F8BD70A}"/>
              </a:ext>
            </a:extLst>
          </p:cNvPr>
          <p:cNvSpPr/>
          <p:nvPr/>
        </p:nvSpPr>
        <p:spPr>
          <a:xfrm>
            <a:off x="9647583" y="781877"/>
            <a:ext cx="2213113" cy="475753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i="1" dirty="0">
                <a:latin typeface="Arial" panose="020B0604020202020204" pitchFamily="34" charset="0"/>
                <a:cs typeface="Arial" panose="020B0604020202020204" pitchFamily="34" charset="0"/>
              </a:rPr>
              <a:t>From Changing some variable in dataset, now</a:t>
            </a:r>
          </a:p>
          <a:p>
            <a:pPr algn="ctr"/>
            <a:r>
              <a:rPr lang="en-US" sz="2400" b="1" i="1" dirty="0">
                <a:latin typeface="Arial" panose="020B0604020202020204" pitchFamily="34" charset="0"/>
                <a:cs typeface="Arial" panose="020B0604020202020204" pitchFamily="34" charset="0"/>
              </a:rPr>
              <a:t> we resolve all multicolleanity problem with the dataset</a:t>
            </a:r>
            <a:r>
              <a:rPr lang="en-US" b="1" i="1" dirty="0"/>
              <a:t>.</a:t>
            </a:r>
          </a:p>
        </p:txBody>
      </p:sp>
    </p:spTree>
    <p:extLst>
      <p:ext uri="{BB962C8B-B14F-4D97-AF65-F5344CB8AC3E}">
        <p14:creationId xmlns:p14="http://schemas.microsoft.com/office/powerpoint/2010/main" val="1324360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84EF61-0CAC-9040-6482-B0E2A62297D8}"/>
              </a:ext>
            </a:extLst>
          </p:cNvPr>
          <p:cNvSpPr/>
          <p:nvPr/>
        </p:nvSpPr>
        <p:spPr>
          <a:xfrm>
            <a:off x="2001077" y="0"/>
            <a:ext cx="7063409" cy="8216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i="1" dirty="0">
                <a:solidFill>
                  <a:schemeClr val="accent4"/>
                </a:solidFill>
                <a:latin typeface="Arial" panose="020B0604020202020204" pitchFamily="34" charset="0"/>
                <a:cs typeface="Arial" panose="020B0604020202020204" pitchFamily="34" charset="0"/>
              </a:rPr>
              <a:t>Model Fitting</a:t>
            </a:r>
          </a:p>
        </p:txBody>
      </p:sp>
      <p:sp>
        <p:nvSpPr>
          <p:cNvPr id="3" name="Rectangle 2">
            <a:extLst>
              <a:ext uri="{FF2B5EF4-FFF2-40B4-BE49-F238E27FC236}">
                <a16:creationId xmlns:a16="http://schemas.microsoft.com/office/drawing/2014/main" id="{C38ADB12-A259-C593-F976-99C9C599C278}"/>
              </a:ext>
            </a:extLst>
          </p:cNvPr>
          <p:cNvSpPr/>
          <p:nvPr/>
        </p:nvSpPr>
        <p:spPr>
          <a:xfrm>
            <a:off x="675861" y="1020417"/>
            <a:ext cx="3935895" cy="516834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200" dirty="0">
                <a:latin typeface="Arial" panose="020B0604020202020204" pitchFamily="34" charset="0"/>
                <a:cs typeface="Arial" panose="020B0604020202020204" pitchFamily="34" charset="0"/>
              </a:rPr>
              <a:t>Implementing testing and training data into various algorithms is essentially what model fitting entails. Here, we employ 5 algorithms to determine the degree of correctness of the output.</a:t>
            </a:r>
          </a:p>
          <a:p>
            <a:endParaRPr lang="en-US" sz="2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Logistic Regression</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K-nearest neighbors </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Tree Classifier</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Random Forest Classifier</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Support Vector Machine</a:t>
            </a:r>
          </a:p>
        </p:txBody>
      </p:sp>
      <p:pic>
        <p:nvPicPr>
          <p:cNvPr id="12290" name="Picture 2" descr="Machine Learning Model Deployment- A Beginner's Guide">
            <a:extLst>
              <a:ext uri="{FF2B5EF4-FFF2-40B4-BE49-F238E27FC236}">
                <a16:creationId xmlns:a16="http://schemas.microsoft.com/office/drawing/2014/main" id="{1F0AC2FD-A257-794A-395B-6ABF9CD53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781" y="1219200"/>
            <a:ext cx="5512905" cy="55062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2990B20-2774-4001-299B-C5CF155D09BF}"/>
              </a:ext>
            </a:extLst>
          </p:cNvPr>
          <p:cNvSpPr/>
          <p:nvPr/>
        </p:nvSpPr>
        <p:spPr>
          <a:xfrm>
            <a:off x="9660834" y="6115877"/>
            <a:ext cx="1384851" cy="556592"/>
          </a:xfrm>
          <a:prstGeom prst="rect">
            <a:avLst/>
          </a:prstGeom>
          <a:solidFill>
            <a:schemeClr val="accent3">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908710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E73DD5-B40E-3FE5-8082-B1889286435A}"/>
              </a:ext>
            </a:extLst>
          </p:cNvPr>
          <p:cNvSpPr/>
          <p:nvPr/>
        </p:nvSpPr>
        <p:spPr>
          <a:xfrm>
            <a:off x="2345635" y="13253"/>
            <a:ext cx="7010400" cy="66260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i="1" dirty="0">
                <a:solidFill>
                  <a:schemeClr val="accent4"/>
                </a:solidFill>
                <a:latin typeface="Arial" panose="020B0604020202020204" pitchFamily="34" charset="0"/>
                <a:cs typeface="Arial" panose="020B0604020202020204" pitchFamily="34" charset="0"/>
              </a:rPr>
              <a:t>Logistic Regression</a:t>
            </a:r>
          </a:p>
        </p:txBody>
      </p:sp>
      <p:pic>
        <p:nvPicPr>
          <p:cNvPr id="13314" name="Picture 2">
            <a:extLst>
              <a:ext uri="{FF2B5EF4-FFF2-40B4-BE49-F238E27FC236}">
                <a16:creationId xmlns:a16="http://schemas.microsoft.com/office/drawing/2014/main" id="{6A4AC2B0-D00D-9F8D-D99C-D89B2CFE2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752" y="1089785"/>
            <a:ext cx="5133975" cy="43338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0805775-9EF7-EEEB-7E0E-2FFEF491360C}"/>
              </a:ext>
            </a:extLst>
          </p:cNvPr>
          <p:cNvSpPr/>
          <p:nvPr/>
        </p:nvSpPr>
        <p:spPr>
          <a:xfrm>
            <a:off x="6957391" y="1089785"/>
            <a:ext cx="3737113" cy="463826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accent4"/>
                </a:solidFill>
                <a:effectLst/>
                <a:latin typeface="Arial" panose="020B0604020202020204" pitchFamily="34" charset="0"/>
                <a:cs typeface="Arial" panose="020B0604020202020204" pitchFamily="34" charset="0"/>
              </a:rPr>
              <a:t>Report </a:t>
            </a:r>
          </a:p>
          <a:p>
            <a:endParaRPr lang="en-US" b="1" dirty="0">
              <a:solidFill>
                <a:srgbClr val="0070C0"/>
              </a:solidFill>
              <a:effectLst/>
              <a:latin typeface="Arial" panose="020B0604020202020204" pitchFamily="34" charset="0"/>
              <a:cs typeface="Arial" panose="020B0604020202020204" pitchFamily="34" charset="0"/>
            </a:endParaRPr>
          </a:p>
          <a:p>
            <a:r>
              <a:rPr lang="en-US" b="1" dirty="0">
                <a:solidFill>
                  <a:srgbClr val="0070C0"/>
                </a:solidFill>
                <a:effectLst/>
                <a:latin typeface="Arial" panose="020B0604020202020204" pitchFamily="34" charset="0"/>
                <a:cs typeface="Arial" panose="020B0604020202020204" pitchFamily="34" charset="0"/>
              </a:rPr>
              <a:t>Accuracy: 0.955 </a:t>
            </a:r>
          </a:p>
          <a:p>
            <a:r>
              <a:rPr lang="en-US" b="1" dirty="0">
                <a:solidFill>
                  <a:srgbClr val="0070C0"/>
                </a:solidFill>
                <a:effectLst/>
                <a:latin typeface="Arial" panose="020B0604020202020204" pitchFamily="34" charset="0"/>
                <a:cs typeface="Arial" panose="020B0604020202020204" pitchFamily="34" charset="0"/>
              </a:rPr>
              <a:t>Precision:0.9226851648351648</a:t>
            </a:r>
          </a:p>
          <a:p>
            <a:r>
              <a:rPr lang="en-US" b="1" dirty="0">
                <a:solidFill>
                  <a:srgbClr val="0070C0"/>
                </a:solidFill>
                <a:effectLst/>
                <a:latin typeface="Arial" panose="020B0604020202020204" pitchFamily="34" charset="0"/>
                <a:cs typeface="Arial" panose="020B0604020202020204" pitchFamily="34" charset="0"/>
              </a:rPr>
              <a:t>Recall: 0.9225 </a:t>
            </a:r>
          </a:p>
          <a:p>
            <a:r>
              <a:rPr lang="en-US" b="1" dirty="0">
                <a:solidFill>
                  <a:srgbClr val="0070C0"/>
                </a:solidFill>
                <a:effectLst/>
                <a:latin typeface="Arial" panose="020B0604020202020204" pitchFamily="34" charset="0"/>
                <a:cs typeface="Arial" panose="020B0604020202020204" pitchFamily="34" charset="0"/>
              </a:rPr>
              <a:t>F1 Score: 0.9225808001757421 </a:t>
            </a:r>
          </a:p>
          <a:p>
            <a:endParaRPr lang="en-US" b="1" dirty="0">
              <a:solidFill>
                <a:srgbClr val="0070C0"/>
              </a:solidFill>
              <a:latin typeface="Arial" panose="020B0604020202020204" pitchFamily="34" charset="0"/>
              <a:cs typeface="Arial" panose="020B0604020202020204" pitchFamily="34" charset="0"/>
            </a:endParaRPr>
          </a:p>
          <a:p>
            <a:endParaRPr lang="en-US" b="1" dirty="0">
              <a:solidFill>
                <a:srgbClr val="0070C0"/>
              </a:solidFill>
              <a:effectLst/>
              <a:latin typeface="Arial" panose="020B0604020202020204" pitchFamily="34" charset="0"/>
              <a:cs typeface="Arial" panose="020B0604020202020204" pitchFamily="34" charset="0"/>
            </a:endParaRPr>
          </a:p>
          <a:p>
            <a:r>
              <a:rPr lang="en-US" b="1" dirty="0">
                <a:solidFill>
                  <a:srgbClr val="0070C0"/>
                </a:solidFill>
                <a:effectLst/>
                <a:latin typeface="Arial" panose="020B0604020202020204" pitchFamily="34" charset="0"/>
                <a:cs typeface="Arial" panose="020B0604020202020204" pitchFamily="34" charset="0"/>
              </a:rPr>
              <a:t>Confusion Matrix: </a:t>
            </a:r>
          </a:p>
          <a:p>
            <a:r>
              <a:rPr lang="en-US" b="1" dirty="0">
                <a:solidFill>
                  <a:srgbClr val="0070C0"/>
                </a:solidFill>
                <a:effectLst/>
                <a:latin typeface="Arial" panose="020B0604020202020204" pitchFamily="34" charset="0"/>
                <a:cs typeface="Arial" panose="020B0604020202020204" pitchFamily="34" charset="0"/>
              </a:rPr>
              <a:t>[[ 93   2  0   0]</a:t>
            </a:r>
          </a:p>
          <a:p>
            <a:r>
              <a:rPr lang="en-US" b="1" dirty="0">
                <a:solidFill>
                  <a:srgbClr val="0070C0"/>
                </a:solidFill>
                <a:effectLst/>
                <a:latin typeface="Arial" panose="020B0604020202020204" pitchFamily="34" charset="0"/>
                <a:cs typeface="Arial" panose="020B0604020202020204" pitchFamily="34" charset="0"/>
              </a:rPr>
              <a:t> [ 2   85  5    0]</a:t>
            </a:r>
          </a:p>
          <a:p>
            <a:r>
              <a:rPr lang="en-US" b="1" dirty="0">
                <a:solidFill>
                  <a:srgbClr val="0070C0"/>
                </a:solidFill>
                <a:effectLst/>
                <a:latin typeface="Arial" panose="020B0604020202020204" pitchFamily="34" charset="0"/>
                <a:cs typeface="Arial" panose="020B0604020202020204" pitchFamily="34" charset="0"/>
              </a:rPr>
              <a:t> [ 0   4   86   9] </a:t>
            </a:r>
          </a:p>
          <a:p>
            <a:r>
              <a:rPr lang="en-US" b="1" dirty="0">
                <a:solidFill>
                  <a:srgbClr val="0070C0"/>
                </a:solidFill>
                <a:effectLst/>
                <a:latin typeface="Arial" panose="020B0604020202020204" pitchFamily="34" charset="0"/>
                <a:cs typeface="Arial" panose="020B0604020202020204" pitchFamily="34" charset="0"/>
              </a:rPr>
              <a:t>[ 0    0    9   105]]</a:t>
            </a:r>
            <a:endParaRPr lang="en-US" b="1"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4861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7C6A03-7A35-A16D-A698-92293E64D861}"/>
              </a:ext>
            </a:extLst>
          </p:cNvPr>
          <p:cNvSpPr/>
          <p:nvPr/>
        </p:nvSpPr>
        <p:spPr>
          <a:xfrm>
            <a:off x="4174435" y="490330"/>
            <a:ext cx="2875722" cy="66260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solidFill>
                  <a:schemeClr val="accent4"/>
                </a:solidFill>
              </a:rPr>
              <a:t>Objective</a:t>
            </a:r>
          </a:p>
        </p:txBody>
      </p:sp>
      <p:sp>
        <p:nvSpPr>
          <p:cNvPr id="3" name="Rectangle 2">
            <a:extLst>
              <a:ext uri="{FF2B5EF4-FFF2-40B4-BE49-F238E27FC236}">
                <a16:creationId xmlns:a16="http://schemas.microsoft.com/office/drawing/2014/main" id="{838365B7-CD41-7B3F-819E-CC5E32CF4492}"/>
              </a:ext>
            </a:extLst>
          </p:cNvPr>
          <p:cNvSpPr/>
          <p:nvPr/>
        </p:nvSpPr>
        <p:spPr>
          <a:xfrm>
            <a:off x="967409" y="1368287"/>
            <a:ext cx="9621078" cy="412142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atin typeface="Arial" panose="020B0604020202020204" pitchFamily="34" charset="0"/>
                <a:cs typeface="Arial" panose="020B0604020202020204" pitchFamily="34" charset="0"/>
              </a:rPr>
              <a:t>An accurate classification of mobile phones into various price ranges based on their features and specs is the goal of a mobile price ML model. By automating the classification process and offering pricing insights, this model seeks to aid consumers in making informed purchase decisions, ultimately improving the shopping experience in the mobile phone market.</a:t>
            </a:r>
          </a:p>
        </p:txBody>
      </p:sp>
    </p:spTree>
    <p:extLst>
      <p:ext uri="{BB962C8B-B14F-4D97-AF65-F5344CB8AC3E}">
        <p14:creationId xmlns:p14="http://schemas.microsoft.com/office/powerpoint/2010/main" val="3862924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82AD72-DDFE-E7D3-CCB5-628603B02CE1}"/>
              </a:ext>
            </a:extLst>
          </p:cNvPr>
          <p:cNvSpPr/>
          <p:nvPr/>
        </p:nvSpPr>
        <p:spPr>
          <a:xfrm>
            <a:off x="2888975" y="39759"/>
            <a:ext cx="5963478" cy="76862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i="1" dirty="0">
                <a:solidFill>
                  <a:schemeClr val="accent4"/>
                </a:solidFill>
                <a:latin typeface="Arial" panose="020B0604020202020204" pitchFamily="34" charset="0"/>
                <a:cs typeface="Arial" panose="020B0604020202020204" pitchFamily="34" charset="0"/>
              </a:rPr>
              <a:t>Decision Tree Classification</a:t>
            </a:r>
          </a:p>
        </p:txBody>
      </p:sp>
      <p:pic>
        <p:nvPicPr>
          <p:cNvPr id="14338" name="Picture 2">
            <a:extLst>
              <a:ext uri="{FF2B5EF4-FFF2-40B4-BE49-F238E27FC236}">
                <a16:creationId xmlns:a16="http://schemas.microsoft.com/office/drawing/2014/main" id="{25954317-C017-B694-F1D6-17E9B2EC7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004" y="1262062"/>
            <a:ext cx="5667996" cy="51122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628B661-C58E-3EDE-7785-C7AEF02D149F}"/>
              </a:ext>
            </a:extLst>
          </p:cNvPr>
          <p:cNvSpPr/>
          <p:nvPr/>
        </p:nvSpPr>
        <p:spPr>
          <a:xfrm>
            <a:off x="6771861" y="1073426"/>
            <a:ext cx="4161182" cy="473102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i="1" dirty="0">
                <a:solidFill>
                  <a:schemeClr val="accent4"/>
                </a:solidFill>
                <a:effectLst/>
                <a:latin typeface="Arial" panose="020B0604020202020204" pitchFamily="34" charset="0"/>
                <a:cs typeface="Arial" panose="020B0604020202020204" pitchFamily="34" charset="0"/>
              </a:rPr>
              <a:t>Report</a:t>
            </a:r>
          </a:p>
          <a:p>
            <a:endParaRPr lang="en-US" sz="2000" b="1" i="1" dirty="0">
              <a:solidFill>
                <a:srgbClr val="0070C0"/>
              </a:solidFill>
              <a:latin typeface="Arial" panose="020B0604020202020204" pitchFamily="34" charset="0"/>
              <a:cs typeface="Arial" panose="020B0604020202020204" pitchFamily="34" charset="0"/>
            </a:endParaRPr>
          </a:p>
          <a:p>
            <a:r>
              <a:rPr lang="en-US" sz="2000" b="1" dirty="0">
                <a:solidFill>
                  <a:srgbClr val="0070C0"/>
                </a:solidFill>
                <a:effectLst/>
                <a:latin typeface="Arial" panose="020B0604020202020204" pitchFamily="34" charset="0"/>
                <a:cs typeface="Arial" panose="020B0604020202020204" pitchFamily="34" charset="0"/>
              </a:rPr>
              <a:t>Accuracy: 0.789375</a:t>
            </a:r>
          </a:p>
          <a:p>
            <a:r>
              <a:rPr lang="en-US" sz="2000" b="1" dirty="0">
                <a:solidFill>
                  <a:srgbClr val="0070C0"/>
                </a:solidFill>
                <a:effectLst/>
                <a:latin typeface="Arial" panose="020B0604020202020204" pitchFamily="34" charset="0"/>
                <a:cs typeface="Arial" panose="020B0604020202020204" pitchFamily="34" charset="0"/>
              </a:rPr>
              <a:t>Precision: 0.757346223284 Recall: 0.7675</a:t>
            </a:r>
          </a:p>
          <a:p>
            <a:r>
              <a:rPr lang="en-US" sz="2000" b="1" dirty="0">
                <a:solidFill>
                  <a:srgbClr val="0070C0"/>
                </a:solidFill>
                <a:effectLst/>
                <a:latin typeface="Arial" panose="020B0604020202020204" pitchFamily="34" charset="0"/>
                <a:cs typeface="Arial" panose="020B0604020202020204" pitchFamily="34" charset="0"/>
              </a:rPr>
              <a:t>F1 Score: 0.7583932192822583 Confusion Matrix: </a:t>
            </a:r>
          </a:p>
          <a:p>
            <a:r>
              <a:rPr lang="en-US" sz="2000" b="1" dirty="0">
                <a:solidFill>
                  <a:srgbClr val="0070C0"/>
                </a:solidFill>
                <a:effectLst/>
                <a:latin typeface="Arial" panose="020B0604020202020204" pitchFamily="34" charset="0"/>
                <a:cs typeface="Arial" panose="020B0604020202020204" pitchFamily="34" charset="0"/>
              </a:rPr>
              <a:t>[[ 91 4 0 0]</a:t>
            </a:r>
          </a:p>
          <a:p>
            <a:r>
              <a:rPr lang="en-US" sz="2000" b="1" dirty="0">
                <a:solidFill>
                  <a:srgbClr val="0070C0"/>
                </a:solidFill>
                <a:effectLst/>
                <a:latin typeface="Arial" panose="020B0604020202020204" pitchFamily="34" charset="0"/>
                <a:cs typeface="Arial" panose="020B0604020202020204" pitchFamily="34" charset="0"/>
              </a:rPr>
              <a:t> [ 16 61 15 0] </a:t>
            </a:r>
          </a:p>
          <a:p>
            <a:r>
              <a:rPr lang="en-US" sz="2000" b="1" dirty="0">
                <a:solidFill>
                  <a:srgbClr val="0070C0"/>
                </a:solidFill>
                <a:effectLst/>
                <a:latin typeface="Arial" panose="020B0604020202020204" pitchFamily="34" charset="0"/>
                <a:cs typeface="Arial" panose="020B0604020202020204" pitchFamily="34" charset="0"/>
              </a:rPr>
              <a:t> [ 0 25 51 23] </a:t>
            </a:r>
          </a:p>
          <a:p>
            <a:r>
              <a:rPr lang="en-US" sz="2000" b="1" dirty="0">
                <a:solidFill>
                  <a:srgbClr val="0070C0"/>
                </a:solidFill>
                <a:effectLst/>
                <a:latin typeface="Arial" panose="020B0604020202020204" pitchFamily="34" charset="0"/>
                <a:cs typeface="Arial" panose="020B0604020202020204" pitchFamily="34" charset="0"/>
              </a:rPr>
              <a:t> [ 0 0 10 104]]</a:t>
            </a:r>
            <a:endParaRPr lang="en-US" sz="2000" b="1"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1452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C91822-1F58-C034-8A10-5760EE4919E0}"/>
              </a:ext>
            </a:extLst>
          </p:cNvPr>
          <p:cNvSpPr/>
          <p:nvPr/>
        </p:nvSpPr>
        <p:spPr>
          <a:xfrm>
            <a:off x="2635251" y="79954"/>
            <a:ext cx="6868488" cy="63522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i="1" dirty="0">
                <a:solidFill>
                  <a:schemeClr val="accent4"/>
                </a:solidFill>
                <a:effectLst/>
                <a:latin typeface="Arial" panose="020B0604020202020204" pitchFamily="34" charset="0"/>
                <a:cs typeface="Arial" panose="020B0604020202020204" pitchFamily="34" charset="0"/>
              </a:rPr>
              <a:t> Random Forest Classifier</a:t>
            </a:r>
          </a:p>
        </p:txBody>
      </p:sp>
      <p:pic>
        <p:nvPicPr>
          <p:cNvPr id="15362" name="Picture 2">
            <a:extLst>
              <a:ext uri="{FF2B5EF4-FFF2-40B4-BE49-F238E27FC236}">
                <a16:creationId xmlns:a16="http://schemas.microsoft.com/office/drawing/2014/main" id="{4924ADC6-317B-F4E9-19B7-D80616CCA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65" y="1116289"/>
            <a:ext cx="5133975" cy="43338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29973F2-1CEA-C089-48E3-C6B6426312B1}"/>
              </a:ext>
            </a:extLst>
          </p:cNvPr>
          <p:cNvSpPr/>
          <p:nvPr/>
        </p:nvSpPr>
        <p:spPr>
          <a:xfrm>
            <a:off x="6164191" y="914400"/>
            <a:ext cx="3841200" cy="433387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i="1" dirty="0">
                <a:solidFill>
                  <a:schemeClr val="accent4"/>
                </a:solidFill>
                <a:effectLst/>
                <a:latin typeface="Arial" panose="020B0604020202020204" pitchFamily="34" charset="0"/>
                <a:cs typeface="Arial" panose="020B0604020202020204" pitchFamily="34" charset="0"/>
              </a:rPr>
              <a:t>Report:</a:t>
            </a:r>
          </a:p>
          <a:p>
            <a:r>
              <a:rPr lang="en-US" sz="2200" b="1" i="0" dirty="0">
                <a:solidFill>
                  <a:srgbClr val="0070C0"/>
                </a:solidFill>
                <a:effectLst/>
                <a:latin typeface="Arial" panose="020B0604020202020204" pitchFamily="34" charset="0"/>
                <a:cs typeface="Arial" panose="020B0604020202020204" pitchFamily="34" charset="0"/>
              </a:rPr>
              <a:t>Accuracy: 0.97125 </a:t>
            </a:r>
          </a:p>
          <a:p>
            <a:r>
              <a:rPr lang="en-US" sz="2200" b="1" i="0" dirty="0">
                <a:solidFill>
                  <a:srgbClr val="0070C0"/>
                </a:solidFill>
                <a:effectLst/>
                <a:latin typeface="Arial" panose="020B0604020202020204" pitchFamily="34" charset="0"/>
                <a:cs typeface="Arial" panose="020B0604020202020204" pitchFamily="34" charset="0"/>
              </a:rPr>
              <a:t>Precision:0.85249864194</a:t>
            </a:r>
          </a:p>
          <a:p>
            <a:r>
              <a:rPr lang="en-US" sz="2200" b="1" i="0" dirty="0">
                <a:solidFill>
                  <a:srgbClr val="0070C0"/>
                </a:solidFill>
                <a:effectLst/>
                <a:latin typeface="Arial" panose="020B0604020202020204" pitchFamily="34" charset="0"/>
                <a:cs typeface="Arial" panose="020B0604020202020204" pitchFamily="34" charset="0"/>
              </a:rPr>
              <a:t>Recall: 0.8525 </a:t>
            </a:r>
          </a:p>
          <a:p>
            <a:r>
              <a:rPr lang="en-US" sz="2200" b="1" i="0" dirty="0">
                <a:solidFill>
                  <a:srgbClr val="0070C0"/>
                </a:solidFill>
                <a:effectLst/>
                <a:latin typeface="Arial" panose="020B0604020202020204" pitchFamily="34" charset="0"/>
                <a:cs typeface="Arial" panose="020B0604020202020204" pitchFamily="34" charset="0"/>
              </a:rPr>
              <a:t>F1 Score: 0.85240258327 Confusion Matrix:</a:t>
            </a:r>
          </a:p>
          <a:p>
            <a:r>
              <a:rPr lang="en-US" sz="2200" b="1" i="0" dirty="0">
                <a:solidFill>
                  <a:srgbClr val="0070C0"/>
                </a:solidFill>
                <a:effectLst/>
                <a:latin typeface="Arial" panose="020B0604020202020204" pitchFamily="34" charset="0"/>
                <a:cs typeface="Arial" panose="020B0604020202020204" pitchFamily="34" charset="0"/>
              </a:rPr>
              <a:t> [[ 93 2 0 0]</a:t>
            </a:r>
          </a:p>
          <a:p>
            <a:r>
              <a:rPr lang="en-US" sz="2200" b="1" i="0" dirty="0">
                <a:solidFill>
                  <a:srgbClr val="0070C0"/>
                </a:solidFill>
                <a:effectLst/>
                <a:latin typeface="Arial" panose="020B0604020202020204" pitchFamily="34" charset="0"/>
                <a:cs typeface="Arial" panose="020B0604020202020204" pitchFamily="34" charset="0"/>
              </a:rPr>
              <a:t> [ 4 74 14 0] </a:t>
            </a:r>
          </a:p>
          <a:p>
            <a:r>
              <a:rPr lang="en-US" sz="2200" b="1" i="0" dirty="0">
                <a:solidFill>
                  <a:srgbClr val="0070C0"/>
                </a:solidFill>
                <a:effectLst/>
                <a:latin typeface="Arial" panose="020B0604020202020204" pitchFamily="34" charset="0"/>
                <a:cs typeface="Arial" panose="020B0604020202020204" pitchFamily="34" charset="0"/>
              </a:rPr>
              <a:t> [ 0 18 72 9] </a:t>
            </a:r>
          </a:p>
          <a:p>
            <a:r>
              <a:rPr lang="en-US" sz="2200" b="1" i="0" dirty="0">
                <a:solidFill>
                  <a:srgbClr val="0070C0"/>
                </a:solidFill>
                <a:effectLst/>
                <a:latin typeface="Arial" panose="020B0604020202020204" pitchFamily="34" charset="0"/>
                <a:cs typeface="Arial" panose="020B0604020202020204" pitchFamily="34" charset="0"/>
              </a:rPr>
              <a:t> [ 0 0 12 102]]</a:t>
            </a:r>
            <a:endParaRPr lang="en-US" sz="2200" b="1"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1366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5A5FF9-B8C2-5457-1838-383FF04F52EA}"/>
              </a:ext>
            </a:extLst>
          </p:cNvPr>
          <p:cNvSpPr/>
          <p:nvPr/>
        </p:nvSpPr>
        <p:spPr>
          <a:xfrm>
            <a:off x="2332383" y="103724"/>
            <a:ext cx="6864626" cy="56118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i="1" dirty="0">
                <a:solidFill>
                  <a:schemeClr val="accent4"/>
                </a:solidFill>
                <a:effectLst/>
                <a:latin typeface="Arial" panose="020B0604020202020204" pitchFamily="34" charset="0"/>
                <a:cs typeface="Arial" panose="020B0604020202020204" pitchFamily="34" charset="0"/>
              </a:rPr>
              <a:t>K-Nearest Neighbors (KNN)</a:t>
            </a:r>
            <a:endParaRPr lang="en-US" sz="3600" b="0" i="0" dirty="0">
              <a:solidFill>
                <a:schemeClr val="accent4"/>
              </a:solidFill>
              <a:effectLst/>
              <a:latin typeface="Arial" panose="020B0604020202020204" pitchFamily="34" charset="0"/>
              <a:cs typeface="Arial" panose="020B0604020202020204" pitchFamily="34" charset="0"/>
            </a:endParaRPr>
          </a:p>
        </p:txBody>
      </p:sp>
      <p:pic>
        <p:nvPicPr>
          <p:cNvPr id="16386" name="Picture 2">
            <a:extLst>
              <a:ext uri="{FF2B5EF4-FFF2-40B4-BE49-F238E27FC236}">
                <a16:creationId xmlns:a16="http://schemas.microsoft.com/office/drawing/2014/main" id="{357A1801-0F76-5AA5-D130-37AD59811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67" y="1394585"/>
            <a:ext cx="4750491" cy="43338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327924E-B2F0-17C9-8736-29EFD98BB582}"/>
              </a:ext>
            </a:extLst>
          </p:cNvPr>
          <p:cNvSpPr/>
          <p:nvPr/>
        </p:nvSpPr>
        <p:spPr>
          <a:xfrm>
            <a:off x="9846365" y="5320748"/>
            <a:ext cx="116166" cy="1325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TextBox 4">
            <a:extLst>
              <a:ext uri="{FF2B5EF4-FFF2-40B4-BE49-F238E27FC236}">
                <a16:creationId xmlns:a16="http://schemas.microsoft.com/office/drawing/2014/main" id="{2AF65D8D-C686-97CF-3C6B-8AAD63E4D5D7}"/>
              </a:ext>
            </a:extLst>
          </p:cNvPr>
          <p:cNvSpPr txBox="1"/>
          <p:nvPr/>
        </p:nvSpPr>
        <p:spPr>
          <a:xfrm>
            <a:off x="6096000" y="1537253"/>
            <a:ext cx="3578087" cy="3170099"/>
          </a:xfrm>
          <a:prstGeom prst="rect">
            <a:avLst/>
          </a:prstGeom>
          <a:noFill/>
        </p:spPr>
        <p:txBody>
          <a:bodyPr wrap="square">
            <a:spAutoFit/>
          </a:bodyPr>
          <a:lstStyle/>
          <a:p>
            <a:r>
              <a:rPr lang="en-US" sz="2000" b="1" i="0" dirty="0">
                <a:solidFill>
                  <a:srgbClr val="0070C0"/>
                </a:solidFill>
                <a:effectLst/>
                <a:latin typeface="Arial" panose="020B0604020202020204" pitchFamily="34" charset="0"/>
                <a:cs typeface="Arial" panose="020B0604020202020204" pitchFamily="34" charset="0"/>
              </a:rPr>
              <a:t>Accuracy: 1.0 </a:t>
            </a:r>
          </a:p>
          <a:p>
            <a:r>
              <a:rPr lang="en-US" sz="2000" b="1" i="0" dirty="0">
                <a:solidFill>
                  <a:srgbClr val="0070C0"/>
                </a:solidFill>
                <a:effectLst/>
                <a:latin typeface="Arial" panose="020B0604020202020204" pitchFamily="34" charset="0"/>
                <a:cs typeface="Arial" panose="020B0604020202020204" pitchFamily="34" charset="0"/>
              </a:rPr>
              <a:t>Precision: 0.6231968004508</a:t>
            </a:r>
          </a:p>
          <a:p>
            <a:r>
              <a:rPr lang="en-US" sz="2000" b="1" i="0" dirty="0">
                <a:solidFill>
                  <a:srgbClr val="0070C0"/>
                </a:solidFill>
                <a:effectLst/>
                <a:latin typeface="Arial" panose="020B0604020202020204" pitchFamily="34" charset="0"/>
                <a:cs typeface="Arial" panose="020B0604020202020204" pitchFamily="34" charset="0"/>
              </a:rPr>
              <a:t>Recall: 0.5975</a:t>
            </a:r>
          </a:p>
          <a:p>
            <a:r>
              <a:rPr lang="en-US" sz="2000" b="1" i="0" dirty="0">
                <a:solidFill>
                  <a:srgbClr val="0070C0"/>
                </a:solidFill>
                <a:effectLst/>
                <a:latin typeface="Arial" panose="020B0604020202020204" pitchFamily="34" charset="0"/>
                <a:cs typeface="Arial" panose="020B0604020202020204" pitchFamily="34" charset="0"/>
              </a:rPr>
              <a:t>F1 Score: 0.6062134545405833 Confusion Matrix: </a:t>
            </a:r>
          </a:p>
          <a:p>
            <a:r>
              <a:rPr lang="en-US" sz="2000" b="1" i="0" dirty="0">
                <a:solidFill>
                  <a:srgbClr val="0070C0"/>
                </a:solidFill>
                <a:effectLst/>
                <a:latin typeface="Arial" panose="020B0604020202020204" pitchFamily="34" charset="0"/>
                <a:cs typeface="Arial" panose="020B0604020202020204" pitchFamily="34" charset="0"/>
              </a:rPr>
              <a:t>[[62 29 4 0]</a:t>
            </a:r>
          </a:p>
          <a:p>
            <a:r>
              <a:rPr lang="en-US" sz="2000" b="1" i="0" dirty="0">
                <a:solidFill>
                  <a:srgbClr val="0070C0"/>
                </a:solidFill>
                <a:effectLst/>
                <a:latin typeface="Arial" panose="020B0604020202020204" pitchFamily="34" charset="0"/>
                <a:cs typeface="Arial" panose="020B0604020202020204" pitchFamily="34" charset="0"/>
              </a:rPr>
              <a:t> [21 47 21 3]</a:t>
            </a:r>
          </a:p>
          <a:p>
            <a:r>
              <a:rPr lang="en-US" sz="2000" b="1" i="0" dirty="0">
                <a:solidFill>
                  <a:srgbClr val="0070C0"/>
                </a:solidFill>
                <a:effectLst/>
                <a:latin typeface="Arial" panose="020B0604020202020204" pitchFamily="34" charset="0"/>
                <a:cs typeface="Arial" panose="020B0604020202020204" pitchFamily="34" charset="0"/>
              </a:rPr>
              <a:t> [ 3 27 55 14]</a:t>
            </a:r>
          </a:p>
          <a:p>
            <a:r>
              <a:rPr lang="en-US" sz="2000" b="1" i="0" dirty="0">
                <a:solidFill>
                  <a:srgbClr val="0070C0"/>
                </a:solidFill>
                <a:effectLst/>
                <a:latin typeface="Arial" panose="020B0604020202020204" pitchFamily="34" charset="0"/>
                <a:cs typeface="Arial" panose="020B0604020202020204" pitchFamily="34" charset="0"/>
              </a:rPr>
              <a:t> [ 0 6 33 75]]</a:t>
            </a:r>
            <a:endParaRPr lang="en-US" sz="2000" b="1" dirty="0">
              <a:solidFill>
                <a:srgbClr val="0070C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703D7AD8-61CE-3D64-8929-645520B75FBD}"/>
              </a:ext>
            </a:extLst>
          </p:cNvPr>
          <p:cNvSpPr/>
          <p:nvPr/>
        </p:nvSpPr>
        <p:spPr>
          <a:xfrm>
            <a:off x="6546574" y="1192696"/>
            <a:ext cx="1577009" cy="34455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i="1" dirty="0">
                <a:solidFill>
                  <a:schemeClr val="accent4"/>
                </a:solidFill>
                <a:latin typeface="Arial" panose="020B0604020202020204" pitchFamily="34" charset="0"/>
                <a:cs typeface="Arial" panose="020B0604020202020204" pitchFamily="34" charset="0"/>
              </a:rPr>
              <a:t>Report:</a:t>
            </a:r>
          </a:p>
        </p:txBody>
      </p:sp>
    </p:spTree>
    <p:extLst>
      <p:ext uri="{BB962C8B-B14F-4D97-AF65-F5344CB8AC3E}">
        <p14:creationId xmlns:p14="http://schemas.microsoft.com/office/powerpoint/2010/main" val="4277633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E926ED-C9B3-3198-9752-254DC35A0DAE}"/>
              </a:ext>
            </a:extLst>
          </p:cNvPr>
          <p:cNvSpPr/>
          <p:nvPr/>
        </p:nvSpPr>
        <p:spPr>
          <a:xfrm>
            <a:off x="2213112" y="221437"/>
            <a:ext cx="7195931" cy="61730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i="1" dirty="0">
                <a:solidFill>
                  <a:schemeClr val="accent4"/>
                </a:solidFill>
                <a:effectLst/>
                <a:latin typeface="Arial" panose="020B0604020202020204" pitchFamily="34" charset="0"/>
                <a:cs typeface="Arial" panose="020B0604020202020204" pitchFamily="34" charset="0"/>
              </a:rPr>
              <a:t>Support Vector Machine (SVM)</a:t>
            </a:r>
          </a:p>
          <a:p>
            <a:pPr algn="ctr"/>
            <a:endParaRPr lang="en-US" dirty="0">
              <a:latin typeface="Arial" panose="020B0604020202020204" pitchFamily="34" charset="0"/>
              <a:cs typeface="Arial" panose="020B0604020202020204" pitchFamily="34" charset="0"/>
            </a:endParaRPr>
          </a:p>
        </p:txBody>
      </p:sp>
      <p:pic>
        <p:nvPicPr>
          <p:cNvPr id="17410" name="Picture 2">
            <a:extLst>
              <a:ext uri="{FF2B5EF4-FFF2-40B4-BE49-F238E27FC236}">
                <a16:creationId xmlns:a16="http://schemas.microsoft.com/office/drawing/2014/main" id="{DDDE3499-A144-F0FC-94B5-321FEC808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39" y="1368081"/>
            <a:ext cx="5133975" cy="43338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DFFDA50-D2C4-DEB7-A3C0-142366B06321}"/>
              </a:ext>
            </a:extLst>
          </p:cNvPr>
          <p:cNvSpPr/>
          <p:nvPr/>
        </p:nvSpPr>
        <p:spPr>
          <a:xfrm>
            <a:off x="6957391" y="878084"/>
            <a:ext cx="2690191" cy="443637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i="1" dirty="0">
                <a:solidFill>
                  <a:schemeClr val="accent4"/>
                </a:solidFill>
                <a:latin typeface="Arial" panose="020B0604020202020204" pitchFamily="34" charset="0"/>
                <a:cs typeface="Arial" panose="020B0604020202020204" pitchFamily="34" charset="0"/>
              </a:rPr>
              <a:t>Report</a:t>
            </a:r>
          </a:p>
          <a:p>
            <a:pPr algn="ctr"/>
            <a:endParaRPr lang="en-US" sz="2400" b="1" dirty="0">
              <a:solidFill>
                <a:srgbClr val="00B0F0"/>
              </a:solidFill>
              <a:latin typeface="Arial" panose="020B0604020202020204" pitchFamily="34" charset="0"/>
              <a:cs typeface="Arial" panose="020B0604020202020204" pitchFamily="34" charset="0"/>
            </a:endParaRPr>
          </a:p>
          <a:p>
            <a:r>
              <a:rPr lang="en-US" sz="2000" b="1" dirty="0">
                <a:solidFill>
                  <a:srgbClr val="0070C0"/>
                </a:solidFill>
                <a:effectLst/>
                <a:latin typeface="Arial" panose="020B0604020202020204" pitchFamily="34" charset="0"/>
                <a:cs typeface="Arial" panose="020B0604020202020204" pitchFamily="34" charset="0"/>
              </a:rPr>
              <a:t>Accuracy: 0.955 </a:t>
            </a:r>
          </a:p>
          <a:p>
            <a:r>
              <a:rPr lang="en-US" sz="2000" b="1" dirty="0">
                <a:solidFill>
                  <a:srgbClr val="0070C0"/>
                </a:solidFill>
                <a:effectLst/>
                <a:latin typeface="Arial" panose="020B0604020202020204" pitchFamily="34" charset="0"/>
                <a:cs typeface="Arial" panose="020B0604020202020204" pitchFamily="34" charset="0"/>
              </a:rPr>
              <a:t>Precision: 0.9197820087034242 </a:t>
            </a:r>
          </a:p>
          <a:p>
            <a:r>
              <a:rPr lang="en-US" sz="2000" b="1" dirty="0">
                <a:solidFill>
                  <a:srgbClr val="0070C0"/>
                </a:solidFill>
                <a:effectLst/>
                <a:latin typeface="Arial" panose="020B0604020202020204" pitchFamily="34" charset="0"/>
                <a:cs typeface="Arial" panose="020B0604020202020204" pitchFamily="34" charset="0"/>
              </a:rPr>
              <a:t>Recall: 0.92 </a:t>
            </a:r>
          </a:p>
          <a:p>
            <a:r>
              <a:rPr lang="en-US" sz="2000" b="1" dirty="0">
                <a:solidFill>
                  <a:srgbClr val="0070C0"/>
                </a:solidFill>
                <a:effectLst/>
                <a:latin typeface="Arial" panose="020B0604020202020204" pitchFamily="34" charset="0"/>
                <a:cs typeface="Arial" panose="020B0604020202020204" pitchFamily="34" charset="0"/>
              </a:rPr>
              <a:t>F1 Score: 0.9198678891014913 Confusion Matrix: </a:t>
            </a:r>
          </a:p>
          <a:p>
            <a:r>
              <a:rPr lang="en-US" sz="2000" b="1" dirty="0">
                <a:solidFill>
                  <a:srgbClr val="0070C0"/>
                </a:solidFill>
                <a:effectLst/>
                <a:latin typeface="Arial" panose="020B0604020202020204" pitchFamily="34" charset="0"/>
                <a:cs typeface="Arial" panose="020B0604020202020204" pitchFamily="34" charset="0"/>
              </a:rPr>
              <a:t>[[ 94 1 0 0]</a:t>
            </a:r>
          </a:p>
          <a:p>
            <a:r>
              <a:rPr lang="en-US" sz="2000" b="1" dirty="0">
                <a:solidFill>
                  <a:srgbClr val="0070C0"/>
                </a:solidFill>
                <a:effectLst/>
                <a:latin typeface="Arial" panose="020B0604020202020204" pitchFamily="34" charset="0"/>
                <a:cs typeface="Arial" panose="020B0604020202020204" pitchFamily="34" charset="0"/>
              </a:rPr>
              <a:t> [ 2 84 6 0]</a:t>
            </a:r>
          </a:p>
          <a:p>
            <a:r>
              <a:rPr lang="en-US" sz="2000" b="1" dirty="0">
                <a:solidFill>
                  <a:srgbClr val="0070C0"/>
                </a:solidFill>
                <a:effectLst/>
                <a:latin typeface="Arial" panose="020B0604020202020204" pitchFamily="34" charset="0"/>
                <a:cs typeface="Arial" panose="020B0604020202020204" pitchFamily="34" charset="0"/>
              </a:rPr>
              <a:t> [ 0 8 84 7]</a:t>
            </a:r>
          </a:p>
          <a:p>
            <a:r>
              <a:rPr lang="en-US" sz="2000" b="1" dirty="0">
                <a:solidFill>
                  <a:srgbClr val="0070C0"/>
                </a:solidFill>
                <a:effectLst/>
                <a:latin typeface="Arial" panose="020B0604020202020204" pitchFamily="34" charset="0"/>
                <a:cs typeface="Arial" panose="020B0604020202020204" pitchFamily="34" charset="0"/>
              </a:rPr>
              <a:t> [ 0 0 8 106]]</a:t>
            </a:r>
            <a:endParaRPr lang="en-US" sz="2000" b="1"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5847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5D79C2F8-F1D1-5578-434C-E4D0B603B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5704"/>
            <a:ext cx="5300870" cy="472129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6B45068-01A6-33B7-2D1B-BAE3AAFAAD97}"/>
              </a:ext>
            </a:extLst>
          </p:cNvPr>
          <p:cNvSpPr/>
          <p:nvPr/>
        </p:nvSpPr>
        <p:spPr>
          <a:xfrm>
            <a:off x="1687665" y="236997"/>
            <a:ext cx="7769749" cy="75846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i="1" dirty="0">
                <a:solidFill>
                  <a:schemeClr val="accent4"/>
                </a:solidFill>
                <a:latin typeface="Arial" panose="020B0604020202020204" pitchFamily="34" charset="0"/>
                <a:cs typeface="Arial" panose="020B0604020202020204" pitchFamily="34" charset="0"/>
              </a:rPr>
              <a:t>Accuracy and F1-score Chart for different model</a:t>
            </a:r>
          </a:p>
        </p:txBody>
      </p:sp>
      <p:sp>
        <p:nvSpPr>
          <p:cNvPr id="3" name="Rectangle 2">
            <a:extLst>
              <a:ext uri="{FF2B5EF4-FFF2-40B4-BE49-F238E27FC236}">
                <a16:creationId xmlns:a16="http://schemas.microsoft.com/office/drawing/2014/main" id="{B717D065-D67E-339D-A3DF-4CA9C1DDF1CC}"/>
              </a:ext>
            </a:extLst>
          </p:cNvPr>
          <p:cNvSpPr/>
          <p:nvPr/>
        </p:nvSpPr>
        <p:spPr>
          <a:xfrm>
            <a:off x="6758610" y="1245703"/>
            <a:ext cx="3299790" cy="418768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600" b="1" dirty="0">
                <a:solidFill>
                  <a:schemeClr val="accent4"/>
                </a:solidFill>
                <a:latin typeface="Arial" panose="020B0604020202020204" pitchFamily="34" charset="0"/>
                <a:cs typeface="Arial" panose="020B0604020202020204" pitchFamily="34" charset="0"/>
              </a:rPr>
              <a:t>Report:</a:t>
            </a:r>
          </a:p>
          <a:p>
            <a:pPr algn="ctr"/>
            <a:endParaRPr lang="en-US" dirty="0"/>
          </a:p>
          <a:p>
            <a:r>
              <a:rPr lang="en-US" sz="2200" b="1" dirty="0">
                <a:solidFill>
                  <a:srgbClr val="0070C0"/>
                </a:solidFill>
                <a:latin typeface="Arial" panose="020B0604020202020204" pitchFamily="34" charset="0"/>
                <a:cs typeface="Arial" panose="020B0604020202020204" pitchFamily="34" charset="0"/>
              </a:rPr>
              <a:t>In this Chart we define Accuracy and F1-Score for all model where as accuracy is almost above 90% in all the model where as F1- score also above 85% in all models.</a:t>
            </a:r>
          </a:p>
        </p:txBody>
      </p:sp>
    </p:spTree>
    <p:extLst>
      <p:ext uri="{BB962C8B-B14F-4D97-AF65-F5344CB8AC3E}">
        <p14:creationId xmlns:p14="http://schemas.microsoft.com/office/powerpoint/2010/main" val="2622329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AFC3FA-51B8-5F98-84EF-42D97B5637BA}"/>
              </a:ext>
            </a:extLst>
          </p:cNvPr>
          <p:cNvSpPr/>
          <p:nvPr/>
        </p:nvSpPr>
        <p:spPr>
          <a:xfrm>
            <a:off x="3227017" y="132522"/>
            <a:ext cx="5168123" cy="45057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i="1" dirty="0">
                <a:solidFill>
                  <a:schemeClr val="accent4"/>
                </a:solidFill>
                <a:latin typeface="Arial" panose="020B0604020202020204" pitchFamily="34" charset="0"/>
                <a:cs typeface="Arial" panose="020B0604020202020204" pitchFamily="34" charset="0"/>
              </a:rPr>
              <a:t>Business Objective</a:t>
            </a:r>
          </a:p>
        </p:txBody>
      </p:sp>
      <p:sp>
        <p:nvSpPr>
          <p:cNvPr id="4" name="TextBox 3">
            <a:extLst>
              <a:ext uri="{FF2B5EF4-FFF2-40B4-BE49-F238E27FC236}">
                <a16:creationId xmlns:a16="http://schemas.microsoft.com/office/drawing/2014/main" id="{EF76DF3C-3850-B212-9710-0F1CAE080883}"/>
              </a:ext>
            </a:extLst>
          </p:cNvPr>
          <p:cNvSpPr txBox="1"/>
          <p:nvPr/>
        </p:nvSpPr>
        <p:spPr>
          <a:xfrm>
            <a:off x="344557" y="1222376"/>
            <a:ext cx="10469217" cy="5355312"/>
          </a:xfrm>
          <a:prstGeom prst="rect">
            <a:avLst/>
          </a:prstGeom>
          <a:noFill/>
        </p:spPr>
        <p:txBody>
          <a:bodyPr wrap="square">
            <a:spAutoFit/>
          </a:bodyPr>
          <a:lstStyle/>
          <a:p>
            <a:pPr algn="l"/>
            <a:r>
              <a:rPr lang="en-US" b="1" dirty="0">
                <a:effectLst/>
                <a:latin typeface="Arial" panose="020B0604020202020204" pitchFamily="34" charset="0"/>
                <a:cs typeface="Arial" panose="020B0604020202020204" pitchFamily="34" charset="0"/>
              </a:rPr>
              <a:t>The purpose of predicting mobile price ranges in a business context can vary, depending on the unique circumstances and objectives of the enterprise. Below are several potential business aims when it comes to forecasting mobile device prices:</a:t>
            </a:r>
          </a:p>
          <a:p>
            <a:pPr algn="l"/>
            <a:endParaRPr lang="en-US" b="1" dirty="0">
              <a:effectLst/>
              <a:latin typeface="Arial" panose="020B0604020202020204" pitchFamily="34" charset="0"/>
              <a:cs typeface="Arial" panose="020B0604020202020204" pitchFamily="34" charset="0"/>
            </a:endParaRPr>
          </a:p>
          <a:p>
            <a:pPr algn="l">
              <a:buFont typeface="+mj-lt"/>
              <a:buAutoNum type="arabicPeriod"/>
            </a:pPr>
            <a:r>
              <a:rPr lang="en-US" b="1" dirty="0">
                <a:effectLst/>
                <a:latin typeface="Arial" panose="020B0604020202020204" pitchFamily="34" charset="0"/>
                <a:cs typeface="Arial" panose="020B0604020202020204" pitchFamily="34" charset="0"/>
              </a:rPr>
              <a:t>Optimizing Pricing Strategies: The business aims to enhance its pricing tactics through precise forecasts of mobile device price ranges. This enables the business to determine the ideal pricing structures for various mobile devices, accounting for factors such as production expenses, market competition, and customer preferences.</a:t>
            </a:r>
          </a:p>
          <a:p>
            <a:pPr algn="l">
              <a:buFont typeface="+mj-lt"/>
              <a:buAutoNum type="arabicPeriod"/>
            </a:pPr>
            <a:endParaRPr lang="en-US" b="1" dirty="0">
              <a:effectLst/>
              <a:latin typeface="Arial" panose="020B0604020202020204" pitchFamily="34" charset="0"/>
              <a:cs typeface="Arial" panose="020B0604020202020204" pitchFamily="34" charset="0"/>
            </a:endParaRPr>
          </a:p>
          <a:p>
            <a:pPr algn="l">
              <a:buFont typeface="+mj-lt"/>
              <a:buAutoNum type="arabicPeriod"/>
            </a:pPr>
            <a:r>
              <a:rPr lang="en-US" b="1" dirty="0">
                <a:effectLst/>
                <a:latin typeface="Arial" panose="020B0604020202020204" pitchFamily="34" charset="0"/>
                <a:cs typeface="Arial" panose="020B0604020202020204" pitchFamily="34" charset="0"/>
              </a:rPr>
              <a:t>Enhancing Sales Projections: Precise predictions of mobile price ranges play a pivotal role in sales and revenue forecasting. As pricing significantly influences customer buying decisions, the business can anticipate sales trends better. This empowers the business to efficiently manage inventory, production, and marketing endeavors.</a:t>
            </a:r>
          </a:p>
          <a:p>
            <a:pPr algn="l">
              <a:buFont typeface="+mj-lt"/>
              <a:buAutoNum type="arabicPeriod"/>
            </a:pPr>
            <a:endParaRPr lang="en-US" b="1" dirty="0">
              <a:effectLst/>
              <a:latin typeface="Arial" panose="020B0604020202020204" pitchFamily="34" charset="0"/>
              <a:cs typeface="Arial" panose="020B0604020202020204" pitchFamily="34" charset="0"/>
            </a:endParaRPr>
          </a:p>
          <a:p>
            <a:pPr algn="l">
              <a:buFont typeface="+mj-lt"/>
              <a:buAutoNum type="arabicPeriod"/>
            </a:pPr>
            <a:r>
              <a:rPr lang="en-US" b="1" dirty="0">
                <a:effectLst/>
                <a:latin typeface="Arial" panose="020B0604020202020204" pitchFamily="34" charset="0"/>
                <a:cs typeface="Arial" panose="020B0604020202020204" pitchFamily="34" charset="0"/>
              </a:rPr>
              <a:t>Tailoring Market Segmentation: Mobile price range prediction facilitates market segmentation, enabling the business to categorize and target distinct customer groups based on their price range preferences. For instance, the business can tailor marketing approaches for cost-conscious customers seeking budget-friendly mobile devices versus premium customers willing to invest in high-end options.</a:t>
            </a:r>
          </a:p>
        </p:txBody>
      </p:sp>
    </p:spTree>
    <p:extLst>
      <p:ext uri="{BB962C8B-B14F-4D97-AF65-F5344CB8AC3E}">
        <p14:creationId xmlns:p14="http://schemas.microsoft.com/office/powerpoint/2010/main" val="3411611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507D64-39E3-5041-5FBD-19DEB644101C}"/>
              </a:ext>
            </a:extLst>
          </p:cNvPr>
          <p:cNvSpPr txBox="1"/>
          <p:nvPr/>
        </p:nvSpPr>
        <p:spPr>
          <a:xfrm>
            <a:off x="900420" y="1842052"/>
            <a:ext cx="9263997" cy="3477875"/>
          </a:xfrm>
          <a:prstGeom prst="rect">
            <a:avLst/>
          </a:prstGeom>
          <a:noFill/>
        </p:spPr>
        <p:txBody>
          <a:bodyPr wrap="square">
            <a:spAutoFit/>
          </a:bodyPr>
          <a:lstStyle/>
          <a:p>
            <a:pPr algn="l"/>
            <a:r>
              <a:rPr lang="en-US" sz="2000" b="1" i="1" dirty="0">
                <a:solidFill>
                  <a:srgbClr val="212121"/>
                </a:solidFill>
                <a:effectLst/>
                <a:latin typeface="Arial" panose="020B0604020202020204" pitchFamily="34" charset="0"/>
                <a:cs typeface="Arial" panose="020B0604020202020204" pitchFamily="34" charset="0"/>
              </a:rPr>
              <a:t>4. Conducting Competitive Assessment:</a:t>
            </a:r>
            <a:r>
              <a:rPr lang="en-US" sz="2000" b="0" i="1" dirty="0">
                <a:solidFill>
                  <a:srgbClr val="212121"/>
                </a:solidFill>
                <a:effectLst/>
                <a:latin typeface="Arial" panose="020B0604020202020204" pitchFamily="34" charset="0"/>
                <a:cs typeface="Arial" panose="020B0604020202020204" pitchFamily="34" charset="0"/>
              </a:rPr>
              <a:t> Accurate mobile price prediction support competitive analysis by allowing the business to assess its pricing strategy against that of rivals. This provides insights into the business's pricing positioning within the market and identifies opportunities for adjustments to gain a competitive advantage.</a:t>
            </a:r>
          </a:p>
          <a:p>
            <a:pPr algn="l"/>
            <a:endParaRPr lang="en-US" sz="2000" b="0" i="1" dirty="0">
              <a:solidFill>
                <a:srgbClr val="212121"/>
              </a:solidFill>
              <a:effectLst/>
              <a:latin typeface="Arial" panose="020B0604020202020204" pitchFamily="34" charset="0"/>
              <a:cs typeface="Arial" panose="020B0604020202020204" pitchFamily="34" charset="0"/>
            </a:endParaRPr>
          </a:p>
          <a:p>
            <a:pPr algn="l"/>
            <a:r>
              <a:rPr lang="en-US" sz="2000" b="1" i="1" dirty="0">
                <a:solidFill>
                  <a:srgbClr val="212121"/>
                </a:solidFill>
                <a:effectLst/>
                <a:latin typeface="Arial" panose="020B0604020202020204" pitchFamily="34" charset="0"/>
                <a:cs typeface="Arial" panose="020B0604020202020204" pitchFamily="34" charset="0"/>
              </a:rPr>
              <a:t>5. Personalized Customer Engagement:</a:t>
            </a:r>
            <a:r>
              <a:rPr lang="en-US" sz="2000" b="0" i="1" dirty="0">
                <a:solidFill>
                  <a:srgbClr val="212121"/>
                </a:solidFill>
                <a:effectLst/>
                <a:latin typeface="Arial" panose="020B0604020202020204" pitchFamily="34" charset="0"/>
                <a:cs typeface="Arial" panose="020B0604020202020204" pitchFamily="34" charset="0"/>
              </a:rPr>
              <a:t> Mobile price range forecasts can be leveraged for personalized customer interactions, customizing pricing and promotional offers according to individual customers' predicted price range inclinations. This fosters improved customer satisfaction, loyalty, and retention by aligning pricing with customer expectations and financial capabilities.</a:t>
            </a:r>
          </a:p>
        </p:txBody>
      </p:sp>
      <p:sp>
        <p:nvSpPr>
          <p:cNvPr id="4" name="Rectangle 3">
            <a:extLst>
              <a:ext uri="{FF2B5EF4-FFF2-40B4-BE49-F238E27FC236}">
                <a16:creationId xmlns:a16="http://schemas.microsoft.com/office/drawing/2014/main" id="{728D7598-F255-1C87-5EBF-6F4256376389}"/>
              </a:ext>
            </a:extLst>
          </p:cNvPr>
          <p:cNvSpPr/>
          <p:nvPr/>
        </p:nvSpPr>
        <p:spPr>
          <a:xfrm>
            <a:off x="897125" y="224646"/>
            <a:ext cx="10397750" cy="96868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i="1" dirty="0">
                <a:solidFill>
                  <a:schemeClr val="accent4"/>
                </a:solidFill>
                <a:latin typeface="Arial" panose="020B0604020202020204" pitchFamily="34" charset="0"/>
                <a:cs typeface="Arial" panose="020B0604020202020204" pitchFamily="34" charset="0"/>
              </a:rPr>
              <a:t>Some more point related to Business context:</a:t>
            </a:r>
          </a:p>
        </p:txBody>
      </p:sp>
    </p:spTree>
    <p:extLst>
      <p:ext uri="{BB962C8B-B14F-4D97-AF65-F5344CB8AC3E}">
        <p14:creationId xmlns:p14="http://schemas.microsoft.com/office/powerpoint/2010/main" val="3566077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72B7DC-B4AF-5AE4-5A31-D530911F72A0}"/>
              </a:ext>
            </a:extLst>
          </p:cNvPr>
          <p:cNvSpPr/>
          <p:nvPr/>
        </p:nvSpPr>
        <p:spPr>
          <a:xfrm>
            <a:off x="3101009" y="278296"/>
            <a:ext cx="5751443" cy="87464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i="1" dirty="0">
                <a:solidFill>
                  <a:schemeClr val="accent4"/>
                </a:solidFill>
                <a:latin typeface="Arial" panose="020B0604020202020204" pitchFamily="34" charset="0"/>
                <a:cs typeface="Arial" panose="020B0604020202020204" pitchFamily="34" charset="0"/>
              </a:rPr>
              <a:t>Conclusion:</a:t>
            </a:r>
          </a:p>
        </p:txBody>
      </p:sp>
      <p:sp>
        <p:nvSpPr>
          <p:cNvPr id="3" name="Rectangle 2">
            <a:extLst>
              <a:ext uri="{FF2B5EF4-FFF2-40B4-BE49-F238E27FC236}">
                <a16:creationId xmlns:a16="http://schemas.microsoft.com/office/drawing/2014/main" id="{26EBFA19-F8FA-2673-0167-70A2E82C8A57}"/>
              </a:ext>
            </a:extLst>
          </p:cNvPr>
          <p:cNvSpPr/>
          <p:nvPr/>
        </p:nvSpPr>
        <p:spPr>
          <a:xfrm>
            <a:off x="1113183" y="1351722"/>
            <a:ext cx="9382539" cy="503582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l"/>
            <a:r>
              <a:rPr lang="en-US" sz="2000" b="1" dirty="0">
                <a:solidFill>
                  <a:srgbClr val="212121"/>
                </a:solidFill>
                <a:effectLst/>
                <a:latin typeface="Arial" panose="020B0604020202020204" pitchFamily="34" charset="0"/>
                <a:cs typeface="Arial" panose="020B0604020202020204" pitchFamily="34" charset="0"/>
              </a:rPr>
              <a:t>In summary, tackling the mobile price range prediction challenge represents a classic machine learning classification task. The primary objective is to forecast the price category of mobile devices based on specific attributes. In this project, we undertook the training and evaluation of various machine learning classification models, utilizing a dataset that included mobile device features and their corresponding price ranges.</a:t>
            </a:r>
          </a:p>
          <a:p>
            <a:pPr algn="l"/>
            <a:endParaRPr lang="en-US" sz="2000" b="1" dirty="0">
              <a:solidFill>
                <a:srgbClr val="212121"/>
              </a:solidFill>
              <a:latin typeface="Arial" panose="020B0604020202020204" pitchFamily="34" charset="0"/>
              <a:cs typeface="Arial" panose="020B0604020202020204" pitchFamily="34" charset="0"/>
            </a:endParaRPr>
          </a:p>
          <a:p>
            <a:pPr algn="l"/>
            <a:endParaRPr lang="en-US" sz="2000" b="1" dirty="0">
              <a:solidFill>
                <a:srgbClr val="212121"/>
              </a:solidFill>
              <a:effectLst/>
              <a:latin typeface="Arial" panose="020B0604020202020204" pitchFamily="34" charset="0"/>
              <a:cs typeface="Arial" panose="020B0604020202020204" pitchFamily="34" charset="0"/>
            </a:endParaRPr>
          </a:p>
          <a:p>
            <a:pPr algn="l"/>
            <a:r>
              <a:rPr lang="en-US" sz="2000" b="1" dirty="0">
                <a:solidFill>
                  <a:srgbClr val="212121"/>
                </a:solidFill>
                <a:effectLst/>
                <a:latin typeface="Arial" panose="020B0604020202020204" pitchFamily="34" charset="0"/>
                <a:cs typeface="Arial" panose="020B0604020202020204" pitchFamily="34" charset="0"/>
              </a:rPr>
              <a:t>Following an in-depth analysis of the dataset, feature engineering efforts, and the creation of distinct training and testing subsets, we proceeded to train and assess multiple classification models. These encompassed Logistic Regression, Decision Tree, Random Forest, K-Nearest Neighbors (KNN), and Support Vector Machine (SVM). We gauged their performance through key metrics such as accuracy, precision, recall, and F1-score.</a:t>
            </a:r>
          </a:p>
        </p:txBody>
      </p:sp>
    </p:spTree>
    <p:extLst>
      <p:ext uri="{BB962C8B-B14F-4D97-AF65-F5344CB8AC3E}">
        <p14:creationId xmlns:p14="http://schemas.microsoft.com/office/powerpoint/2010/main" val="2029390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F96251-5CF8-B60E-BD7B-987FB6AEC94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84" b="89826" l="5065" r="92157">
                        <a14:foregroundMark x1="5392" y1="42151" x2="11111" y2="57558"/>
                        <a14:foregroundMark x1="11928" y1="57558" x2="14216" y2="71512"/>
                        <a14:foregroundMark x1="9314" y1="40116" x2="17157" y2="25872"/>
                        <a14:foregroundMark x1="17157" y1="25872" x2="41503" y2="9302"/>
                        <a14:foregroundMark x1="41503" y1="9302" x2="82353" y2="18605"/>
                        <a14:foregroundMark x1="82353" y1="18605" x2="92157" y2="44477"/>
                        <a14:foregroundMark x1="92157" y1="44477" x2="88725" y2="72093"/>
                        <a14:foregroundMark x1="88725" y1="72093" x2="57680" y2="86628"/>
                        <a14:foregroundMark x1="57680" y1="86628" x2="36111" y2="85174"/>
                        <a14:foregroundMark x1="36111" y1="85174" x2="12582" y2="67151"/>
                        <a14:foregroundMark x1="5065" y1="30233" x2="12908" y2="18895"/>
                        <a14:foregroundMark x1="12908" y1="18895" x2="49346" y2="9302"/>
                        <a14:foregroundMark x1="49346" y1="9302" x2="91667" y2="23547"/>
                        <a14:foregroundMark x1="91667" y1="23547" x2="94935" y2="31395"/>
                        <a14:foregroundMark x1="94935" y1="31395" x2="95425" y2="43314"/>
                        <a14:foregroundMark x1="95425" y1="43314" x2="93627" y2="59012"/>
                        <a14:foregroundMark x1="93627" y1="59012" x2="90850" y2="68314"/>
                        <a14:foregroundMark x1="90850" y1="68314" x2="84314" y2="75581"/>
                        <a14:foregroundMark x1="84314" y1="75581" x2="27124" y2="81105"/>
                        <a14:foregroundMark x1="27124" y1="81105" x2="16340" y2="77907"/>
                        <a14:foregroundMark x1="16340" y1="77907" x2="6699" y2="52616"/>
                        <a14:foregroundMark x1="6699" y1="52616" x2="5065" y2="41279"/>
                        <a14:foregroundMark x1="5065" y1="41279" x2="5719" y2="30233"/>
                        <a14:foregroundMark x1="5719" y1="30233" x2="5882" y2="29070"/>
                      </a14:backgroundRemoval>
                    </a14:imgEffect>
                  </a14:imgLayer>
                </a14:imgProps>
              </a:ext>
              <a:ext uri="{28A0092B-C50C-407E-A947-70E740481C1C}">
                <a14:useLocalDpi xmlns:a14="http://schemas.microsoft.com/office/drawing/2010/main" val="0"/>
              </a:ext>
            </a:extLst>
          </a:blip>
          <a:stretch>
            <a:fillRect/>
          </a:stretch>
        </p:blipFill>
        <p:spPr>
          <a:xfrm>
            <a:off x="238538" y="725556"/>
            <a:ext cx="11489635" cy="5406887"/>
          </a:xfrm>
          <a:prstGeom prst="rect">
            <a:avLst/>
          </a:prstGeom>
        </p:spPr>
      </p:pic>
    </p:spTree>
    <p:extLst>
      <p:ext uri="{BB962C8B-B14F-4D97-AF65-F5344CB8AC3E}">
        <p14:creationId xmlns:p14="http://schemas.microsoft.com/office/powerpoint/2010/main" val="3115864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CD8F2A-A18B-51F7-6AE5-7F320CDB7C5C}"/>
              </a:ext>
            </a:extLst>
          </p:cNvPr>
          <p:cNvSpPr/>
          <p:nvPr/>
        </p:nvSpPr>
        <p:spPr>
          <a:xfrm>
            <a:off x="3021496" y="675861"/>
            <a:ext cx="5632174" cy="78187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5CDCD67E-CFDC-0A8E-5468-4C73E56D1A4A}"/>
              </a:ext>
            </a:extLst>
          </p:cNvPr>
          <p:cNvSpPr txBox="1"/>
          <p:nvPr/>
        </p:nvSpPr>
        <p:spPr>
          <a:xfrm>
            <a:off x="2577548" y="872964"/>
            <a:ext cx="6102626" cy="584775"/>
          </a:xfrm>
          <a:prstGeom prst="rect">
            <a:avLst/>
          </a:prstGeom>
          <a:noFill/>
        </p:spPr>
        <p:txBody>
          <a:bodyPr wrap="square">
            <a:spAutoFit/>
          </a:bodyPr>
          <a:lstStyle/>
          <a:p>
            <a:pPr algn="ctr"/>
            <a:r>
              <a:rPr lang="en" sz="3200" b="1" dirty="0">
                <a:solidFill>
                  <a:schemeClr val="accent4"/>
                </a:solidFill>
                <a:latin typeface="Oswald SemiBold"/>
                <a:ea typeface="Oswald SemiBold"/>
                <a:cs typeface="Oswald SemiBold"/>
                <a:sym typeface="Oswald SemiBold"/>
              </a:rPr>
              <a:t>Steps included in the project</a:t>
            </a:r>
            <a:endParaRPr lang="en-US" dirty="0"/>
          </a:p>
        </p:txBody>
      </p:sp>
      <p:pic>
        <p:nvPicPr>
          <p:cNvPr id="6" name="Picture 5">
            <a:extLst>
              <a:ext uri="{FF2B5EF4-FFF2-40B4-BE49-F238E27FC236}">
                <a16:creationId xmlns:a16="http://schemas.microsoft.com/office/drawing/2014/main" id="{F664F392-14A7-24BD-9FC4-C94937C4B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469" y="1958177"/>
            <a:ext cx="7818783" cy="3524742"/>
          </a:xfrm>
          <a:prstGeom prst="rect">
            <a:avLst/>
          </a:prstGeom>
        </p:spPr>
      </p:pic>
    </p:spTree>
    <p:extLst>
      <p:ext uri="{BB962C8B-B14F-4D97-AF65-F5344CB8AC3E}">
        <p14:creationId xmlns:p14="http://schemas.microsoft.com/office/powerpoint/2010/main" val="3043585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254454-C46F-705E-2D5B-64A4AFA37469}"/>
              </a:ext>
            </a:extLst>
          </p:cNvPr>
          <p:cNvSpPr/>
          <p:nvPr/>
        </p:nvSpPr>
        <p:spPr>
          <a:xfrm>
            <a:off x="2425146" y="145774"/>
            <a:ext cx="6281531" cy="7421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chemeClr val="accent4"/>
                </a:solidFill>
              </a:rPr>
              <a:t>Variable Description of dataset</a:t>
            </a:r>
          </a:p>
        </p:txBody>
      </p:sp>
      <p:sp>
        <p:nvSpPr>
          <p:cNvPr id="3" name="Rectangle 2">
            <a:extLst>
              <a:ext uri="{FF2B5EF4-FFF2-40B4-BE49-F238E27FC236}">
                <a16:creationId xmlns:a16="http://schemas.microsoft.com/office/drawing/2014/main" id="{3875A9A2-03E4-5CA6-1855-8D98CE64E59C}"/>
              </a:ext>
            </a:extLst>
          </p:cNvPr>
          <p:cNvSpPr/>
          <p:nvPr/>
        </p:nvSpPr>
        <p:spPr>
          <a:xfrm>
            <a:off x="702365" y="1232452"/>
            <a:ext cx="4518992" cy="625502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marL="457200" lvl="0" indent="-312400" algn="l" rtl="0">
              <a:spcBef>
                <a:spcPts val="600"/>
              </a:spcBef>
              <a:spcAft>
                <a:spcPts val="0"/>
              </a:spcAft>
              <a:buClr>
                <a:srgbClr val="212121"/>
              </a:buClr>
              <a:buSzPct val="100000"/>
              <a:buChar char="●"/>
            </a:pPr>
            <a:r>
              <a:rPr lang="en-US" sz="1800" b="1" dirty="0">
                <a:solidFill>
                  <a:srgbClr val="212121"/>
                </a:solidFill>
                <a:highlight>
                  <a:srgbClr val="FFFFFF"/>
                </a:highlight>
                <a:latin typeface="Arial" panose="020B0604020202020204" pitchFamily="34" charset="0"/>
                <a:ea typeface="Oswald"/>
                <a:cs typeface="Arial" panose="020B0604020202020204" pitchFamily="34" charset="0"/>
                <a:sym typeface="Oswald"/>
              </a:rPr>
              <a:t>battery_power-</a:t>
            </a:r>
            <a:r>
              <a:rPr lang="en-US" sz="1800" dirty="0">
                <a:solidFill>
                  <a:srgbClr val="212121"/>
                </a:solidFill>
                <a:highlight>
                  <a:srgbClr val="FFFFFF"/>
                </a:highlight>
                <a:latin typeface="Arial" panose="020B0604020202020204" pitchFamily="34" charset="0"/>
                <a:ea typeface="Oswald"/>
                <a:cs typeface="Arial" panose="020B0604020202020204" pitchFamily="34" charset="0"/>
                <a:sym typeface="Oswald"/>
              </a:rPr>
              <a:t> Battery Capacity in MAh</a:t>
            </a:r>
          </a:p>
          <a:p>
            <a:pPr marL="457200" lvl="0" indent="-312400" algn="l" rtl="0">
              <a:spcBef>
                <a:spcPts val="0"/>
              </a:spcBef>
              <a:spcAft>
                <a:spcPts val="0"/>
              </a:spcAft>
              <a:buClr>
                <a:srgbClr val="212121"/>
              </a:buClr>
              <a:buSzPct val="100000"/>
              <a:buChar char="●"/>
            </a:pPr>
            <a:r>
              <a:rPr lang="en-US" sz="1800" b="1" dirty="0">
                <a:solidFill>
                  <a:srgbClr val="212121"/>
                </a:solidFill>
                <a:highlight>
                  <a:srgbClr val="FFFFFF"/>
                </a:highlight>
                <a:latin typeface="Arial" panose="020B0604020202020204" pitchFamily="34" charset="0"/>
                <a:ea typeface="Oswald"/>
                <a:cs typeface="Arial" panose="020B0604020202020204" pitchFamily="34" charset="0"/>
                <a:sym typeface="Oswald"/>
              </a:rPr>
              <a:t>blue-</a:t>
            </a:r>
            <a:r>
              <a:rPr lang="en-US" sz="1800" dirty="0">
                <a:solidFill>
                  <a:srgbClr val="212121"/>
                </a:solidFill>
                <a:highlight>
                  <a:srgbClr val="FFFFFF"/>
                </a:highlight>
                <a:latin typeface="Arial" panose="020B0604020202020204" pitchFamily="34" charset="0"/>
                <a:ea typeface="Oswald"/>
                <a:cs typeface="Arial" panose="020B0604020202020204" pitchFamily="34" charset="0"/>
                <a:sym typeface="Oswald"/>
              </a:rPr>
              <a:t> Has Bluetooth or not</a:t>
            </a:r>
          </a:p>
          <a:p>
            <a:pPr marL="457200" lvl="0" indent="-312400" algn="l" rtl="0">
              <a:spcBef>
                <a:spcPts val="0"/>
              </a:spcBef>
              <a:spcAft>
                <a:spcPts val="0"/>
              </a:spcAft>
              <a:buClr>
                <a:srgbClr val="212121"/>
              </a:buClr>
              <a:buSzPct val="100000"/>
              <a:buChar char="●"/>
            </a:pPr>
            <a:r>
              <a:rPr lang="en-US" sz="1800" b="1" dirty="0">
                <a:solidFill>
                  <a:srgbClr val="212121"/>
                </a:solidFill>
                <a:highlight>
                  <a:srgbClr val="FFFFFF"/>
                </a:highlight>
                <a:latin typeface="Arial" panose="020B0604020202020204" pitchFamily="34" charset="0"/>
                <a:ea typeface="Oswald"/>
                <a:cs typeface="Arial" panose="020B0604020202020204" pitchFamily="34" charset="0"/>
                <a:sym typeface="Oswald"/>
              </a:rPr>
              <a:t>clock_speed-</a:t>
            </a:r>
            <a:r>
              <a:rPr lang="en-US" sz="1800" dirty="0">
                <a:solidFill>
                  <a:srgbClr val="212121"/>
                </a:solidFill>
                <a:highlight>
                  <a:srgbClr val="FFFFFF"/>
                </a:highlight>
                <a:latin typeface="Arial" panose="020B0604020202020204" pitchFamily="34" charset="0"/>
                <a:ea typeface="Oswald"/>
                <a:cs typeface="Arial" panose="020B0604020202020204" pitchFamily="34" charset="0"/>
                <a:sym typeface="Oswald"/>
              </a:rPr>
              <a:t> Speed at which microprocessor executes instructions</a:t>
            </a:r>
          </a:p>
          <a:p>
            <a:pPr marL="457200" lvl="0" indent="-312400" algn="l" rtl="0">
              <a:spcBef>
                <a:spcPts val="0"/>
              </a:spcBef>
              <a:spcAft>
                <a:spcPts val="0"/>
              </a:spcAft>
              <a:buClr>
                <a:srgbClr val="212121"/>
              </a:buClr>
              <a:buSzPct val="100000"/>
              <a:buChar char="●"/>
            </a:pPr>
            <a:r>
              <a:rPr lang="en-US" sz="1800" b="1" dirty="0">
                <a:solidFill>
                  <a:srgbClr val="212121"/>
                </a:solidFill>
                <a:highlight>
                  <a:srgbClr val="FFFFFF"/>
                </a:highlight>
                <a:latin typeface="Arial" panose="020B0604020202020204" pitchFamily="34" charset="0"/>
                <a:ea typeface="Oswald"/>
                <a:cs typeface="Arial" panose="020B0604020202020204" pitchFamily="34" charset="0"/>
                <a:sym typeface="Oswald"/>
              </a:rPr>
              <a:t>dual_sim-</a:t>
            </a:r>
            <a:r>
              <a:rPr lang="en-US" sz="1800" dirty="0">
                <a:solidFill>
                  <a:srgbClr val="212121"/>
                </a:solidFill>
                <a:highlight>
                  <a:srgbClr val="FFFFFF"/>
                </a:highlight>
                <a:latin typeface="Arial" panose="020B0604020202020204" pitchFamily="34" charset="0"/>
                <a:ea typeface="Oswald"/>
                <a:cs typeface="Arial" panose="020B0604020202020204" pitchFamily="34" charset="0"/>
                <a:sym typeface="Oswald"/>
              </a:rPr>
              <a:t> Has dual sim support or not</a:t>
            </a:r>
          </a:p>
          <a:p>
            <a:pPr marL="457200" lvl="0" indent="-312400" algn="l" rtl="0">
              <a:spcBef>
                <a:spcPts val="0"/>
              </a:spcBef>
              <a:spcAft>
                <a:spcPts val="0"/>
              </a:spcAft>
              <a:buClr>
                <a:srgbClr val="212121"/>
              </a:buClr>
              <a:buSzPct val="100000"/>
              <a:buChar char="●"/>
            </a:pPr>
            <a:r>
              <a:rPr lang="en-US" sz="1800" b="1" dirty="0">
                <a:solidFill>
                  <a:srgbClr val="212121"/>
                </a:solidFill>
                <a:highlight>
                  <a:srgbClr val="FFFFFF"/>
                </a:highlight>
                <a:latin typeface="Arial" panose="020B0604020202020204" pitchFamily="34" charset="0"/>
                <a:ea typeface="Oswald"/>
                <a:cs typeface="Arial" panose="020B0604020202020204" pitchFamily="34" charset="0"/>
                <a:sym typeface="Oswald"/>
              </a:rPr>
              <a:t>fc-</a:t>
            </a:r>
            <a:r>
              <a:rPr lang="en-US" sz="1800" dirty="0">
                <a:solidFill>
                  <a:srgbClr val="212121"/>
                </a:solidFill>
                <a:highlight>
                  <a:srgbClr val="FFFFFF"/>
                </a:highlight>
                <a:latin typeface="Arial" panose="020B0604020202020204" pitchFamily="34" charset="0"/>
                <a:ea typeface="Oswald"/>
                <a:cs typeface="Arial" panose="020B0604020202020204" pitchFamily="34" charset="0"/>
                <a:sym typeface="Oswald"/>
              </a:rPr>
              <a:t> Front camera megapixels</a:t>
            </a:r>
          </a:p>
          <a:p>
            <a:pPr marL="457200" lvl="0" indent="-312400" algn="l" rtl="0">
              <a:spcBef>
                <a:spcPts val="0"/>
              </a:spcBef>
              <a:spcAft>
                <a:spcPts val="0"/>
              </a:spcAft>
              <a:buClr>
                <a:srgbClr val="212121"/>
              </a:buClr>
              <a:buSzPct val="100000"/>
              <a:buChar char="●"/>
            </a:pPr>
            <a:r>
              <a:rPr lang="en-US" sz="1800" b="1" dirty="0">
                <a:solidFill>
                  <a:srgbClr val="212121"/>
                </a:solidFill>
                <a:highlight>
                  <a:srgbClr val="FFFFFF"/>
                </a:highlight>
                <a:latin typeface="Arial" panose="020B0604020202020204" pitchFamily="34" charset="0"/>
                <a:ea typeface="Oswald"/>
                <a:cs typeface="Arial" panose="020B0604020202020204" pitchFamily="34" charset="0"/>
                <a:sym typeface="Oswald"/>
              </a:rPr>
              <a:t>four_g-</a:t>
            </a:r>
            <a:r>
              <a:rPr lang="en-US" sz="1800" dirty="0">
                <a:solidFill>
                  <a:srgbClr val="212121"/>
                </a:solidFill>
                <a:highlight>
                  <a:srgbClr val="FFFFFF"/>
                </a:highlight>
                <a:latin typeface="Arial" panose="020B0604020202020204" pitchFamily="34" charset="0"/>
                <a:ea typeface="Oswald"/>
                <a:cs typeface="Arial" panose="020B0604020202020204" pitchFamily="34" charset="0"/>
                <a:sym typeface="Oswald"/>
              </a:rPr>
              <a:t> Has 4g or not</a:t>
            </a:r>
          </a:p>
          <a:p>
            <a:pPr marL="457200" lvl="0" indent="-312400" algn="l" rtl="0">
              <a:spcBef>
                <a:spcPts val="0"/>
              </a:spcBef>
              <a:spcAft>
                <a:spcPts val="0"/>
              </a:spcAft>
              <a:buClr>
                <a:srgbClr val="212121"/>
              </a:buClr>
              <a:buSzPct val="100000"/>
              <a:buChar char="●"/>
            </a:pPr>
            <a:r>
              <a:rPr lang="en-US" sz="1800" b="1" dirty="0">
                <a:solidFill>
                  <a:srgbClr val="212121"/>
                </a:solidFill>
                <a:highlight>
                  <a:srgbClr val="FFFFFF"/>
                </a:highlight>
                <a:latin typeface="Arial" panose="020B0604020202020204" pitchFamily="34" charset="0"/>
                <a:ea typeface="Oswald"/>
                <a:cs typeface="Arial" panose="020B0604020202020204" pitchFamily="34" charset="0"/>
                <a:sym typeface="Oswald"/>
              </a:rPr>
              <a:t>int_memory-</a:t>
            </a:r>
            <a:r>
              <a:rPr lang="en-US" sz="1800" dirty="0">
                <a:solidFill>
                  <a:srgbClr val="212121"/>
                </a:solidFill>
                <a:highlight>
                  <a:srgbClr val="FFFFFF"/>
                </a:highlight>
                <a:latin typeface="Arial" panose="020B0604020202020204" pitchFamily="34" charset="0"/>
                <a:ea typeface="Oswald"/>
                <a:cs typeface="Arial" panose="020B0604020202020204" pitchFamily="34" charset="0"/>
                <a:sym typeface="Oswald"/>
              </a:rPr>
              <a:t> Internal memory capacity</a:t>
            </a:r>
          </a:p>
          <a:p>
            <a:pPr marL="457200" lvl="0" indent="-312400" algn="l" rtl="0">
              <a:spcBef>
                <a:spcPts val="0"/>
              </a:spcBef>
              <a:spcAft>
                <a:spcPts val="0"/>
              </a:spcAft>
              <a:buClr>
                <a:srgbClr val="212121"/>
              </a:buClr>
              <a:buSzPct val="100000"/>
              <a:buChar char="●"/>
            </a:pPr>
            <a:r>
              <a:rPr lang="en-US" sz="1800" b="1" dirty="0">
                <a:solidFill>
                  <a:srgbClr val="212121"/>
                </a:solidFill>
                <a:highlight>
                  <a:srgbClr val="FFFFFF"/>
                </a:highlight>
                <a:latin typeface="Arial" panose="020B0604020202020204" pitchFamily="34" charset="0"/>
                <a:ea typeface="Oswald"/>
                <a:cs typeface="Arial" panose="020B0604020202020204" pitchFamily="34" charset="0"/>
                <a:sym typeface="Oswald"/>
              </a:rPr>
              <a:t>m_dep-</a:t>
            </a:r>
            <a:r>
              <a:rPr lang="en-US" sz="1800" dirty="0">
                <a:solidFill>
                  <a:srgbClr val="212121"/>
                </a:solidFill>
                <a:highlight>
                  <a:srgbClr val="FFFFFF"/>
                </a:highlight>
                <a:latin typeface="Arial" panose="020B0604020202020204" pitchFamily="34" charset="0"/>
                <a:ea typeface="Oswald"/>
                <a:cs typeface="Arial" panose="020B0604020202020204" pitchFamily="34" charset="0"/>
                <a:sym typeface="Oswald"/>
              </a:rPr>
              <a:t> mobile depth in cm</a:t>
            </a:r>
          </a:p>
          <a:p>
            <a:pPr marL="457200" lvl="0" indent="-312400" algn="l" rtl="0">
              <a:spcBef>
                <a:spcPts val="0"/>
              </a:spcBef>
              <a:spcAft>
                <a:spcPts val="0"/>
              </a:spcAft>
              <a:buClr>
                <a:srgbClr val="212121"/>
              </a:buClr>
              <a:buSzPct val="100000"/>
              <a:buChar char="●"/>
            </a:pPr>
            <a:r>
              <a:rPr lang="en-US" sz="1800" b="1" dirty="0">
                <a:solidFill>
                  <a:srgbClr val="212121"/>
                </a:solidFill>
                <a:highlight>
                  <a:srgbClr val="FFFFFF"/>
                </a:highlight>
                <a:latin typeface="Arial" panose="020B0604020202020204" pitchFamily="34" charset="0"/>
                <a:ea typeface="Oswald"/>
                <a:cs typeface="Arial" panose="020B0604020202020204" pitchFamily="34" charset="0"/>
                <a:sym typeface="Oswald"/>
              </a:rPr>
              <a:t>mobile_wt-</a:t>
            </a:r>
            <a:r>
              <a:rPr lang="en-US" sz="1800" dirty="0">
                <a:solidFill>
                  <a:srgbClr val="212121"/>
                </a:solidFill>
                <a:highlight>
                  <a:srgbClr val="FFFFFF"/>
                </a:highlight>
                <a:latin typeface="Arial" panose="020B0604020202020204" pitchFamily="34" charset="0"/>
                <a:ea typeface="Oswald"/>
                <a:cs typeface="Arial" panose="020B0604020202020204" pitchFamily="34" charset="0"/>
                <a:sym typeface="Oswald"/>
              </a:rPr>
              <a:t> Weight of mobile phone</a:t>
            </a:r>
          </a:p>
          <a:p>
            <a:pPr marL="457200" lvl="0" indent="-312400" algn="l" rtl="0">
              <a:spcBef>
                <a:spcPts val="0"/>
              </a:spcBef>
              <a:spcAft>
                <a:spcPts val="0"/>
              </a:spcAft>
              <a:buClr>
                <a:srgbClr val="212121"/>
              </a:buClr>
              <a:buSzPct val="100000"/>
              <a:buChar char="●"/>
            </a:pPr>
            <a:r>
              <a:rPr lang="en-US" sz="1800" b="1" dirty="0">
                <a:solidFill>
                  <a:srgbClr val="212121"/>
                </a:solidFill>
                <a:highlight>
                  <a:srgbClr val="FFFFFF"/>
                </a:highlight>
                <a:latin typeface="Arial" panose="020B0604020202020204" pitchFamily="34" charset="0"/>
                <a:ea typeface="Oswald"/>
                <a:cs typeface="Arial" panose="020B0604020202020204" pitchFamily="34" charset="0"/>
                <a:sym typeface="Oswald"/>
              </a:rPr>
              <a:t>n_cores-</a:t>
            </a:r>
            <a:r>
              <a:rPr lang="en-US" sz="1800" dirty="0">
                <a:solidFill>
                  <a:srgbClr val="212121"/>
                </a:solidFill>
                <a:highlight>
                  <a:srgbClr val="FFFFFF"/>
                </a:highlight>
                <a:latin typeface="Arial" panose="020B0604020202020204" pitchFamily="34" charset="0"/>
                <a:ea typeface="Oswald"/>
                <a:cs typeface="Arial" panose="020B0604020202020204" pitchFamily="34" charset="0"/>
                <a:sym typeface="Oswald"/>
              </a:rPr>
              <a:t> Number of cores in processor</a:t>
            </a:r>
          </a:p>
          <a:p>
            <a:pPr marL="457200" lvl="0" indent="-312400" algn="l" rtl="0">
              <a:spcBef>
                <a:spcPts val="0"/>
              </a:spcBef>
              <a:spcAft>
                <a:spcPts val="0"/>
              </a:spcAft>
              <a:buClr>
                <a:srgbClr val="212121"/>
              </a:buClr>
              <a:buSzPct val="100000"/>
              <a:buChar char="●"/>
            </a:pPr>
            <a:r>
              <a:rPr lang="en-US" sz="1800" b="1" dirty="0">
                <a:solidFill>
                  <a:srgbClr val="212121"/>
                </a:solidFill>
                <a:highlight>
                  <a:srgbClr val="FFFFFF"/>
                </a:highlight>
                <a:latin typeface="Arial" panose="020B0604020202020204" pitchFamily="34" charset="0"/>
                <a:ea typeface="Oswald"/>
                <a:cs typeface="Arial" panose="020B0604020202020204" pitchFamily="34" charset="0"/>
                <a:sym typeface="Oswald"/>
              </a:rPr>
              <a:t>pc-</a:t>
            </a:r>
            <a:r>
              <a:rPr lang="en-US" sz="1800" dirty="0">
                <a:solidFill>
                  <a:srgbClr val="212121"/>
                </a:solidFill>
                <a:highlight>
                  <a:srgbClr val="FFFFFF"/>
                </a:highlight>
                <a:latin typeface="Arial" panose="020B0604020202020204" pitchFamily="34" charset="0"/>
                <a:ea typeface="Oswald"/>
                <a:cs typeface="Arial" panose="020B0604020202020204" pitchFamily="34" charset="0"/>
                <a:sym typeface="Oswald"/>
              </a:rPr>
              <a:t> Primary camera megapixels</a:t>
            </a:r>
          </a:p>
          <a:p>
            <a:pPr marL="457200" lvl="0" indent="-311150" algn="l" rtl="0">
              <a:spcBef>
                <a:spcPts val="0"/>
              </a:spcBef>
              <a:spcAft>
                <a:spcPts val="0"/>
              </a:spcAft>
              <a:buClr>
                <a:srgbClr val="212121"/>
              </a:buClr>
              <a:buSzPct val="100000"/>
              <a:buFont typeface="Oswald"/>
              <a:buChar char="●"/>
            </a:pPr>
            <a:r>
              <a:rPr lang="en-US" sz="1600" b="1" dirty="0">
                <a:solidFill>
                  <a:srgbClr val="212121"/>
                </a:solidFill>
                <a:highlight>
                  <a:schemeClr val="lt1"/>
                </a:highlight>
                <a:latin typeface="Arial" panose="020B0604020202020204" pitchFamily="34" charset="0"/>
                <a:ea typeface="Oswald"/>
                <a:cs typeface="Arial" panose="020B0604020202020204" pitchFamily="34" charset="0"/>
                <a:sym typeface="Oswald"/>
              </a:rPr>
              <a:t>px_height-</a:t>
            </a:r>
            <a:r>
              <a:rPr lang="en-US" sz="1600" dirty="0">
                <a:solidFill>
                  <a:srgbClr val="212121"/>
                </a:solidFill>
                <a:highlight>
                  <a:schemeClr val="lt1"/>
                </a:highlight>
                <a:latin typeface="Arial" panose="020B0604020202020204" pitchFamily="34" charset="0"/>
                <a:ea typeface="Oswald"/>
                <a:cs typeface="Arial" panose="020B0604020202020204" pitchFamily="34" charset="0"/>
                <a:sym typeface="Oswald"/>
              </a:rPr>
              <a:t> Pixels resolution height</a:t>
            </a:r>
            <a:endParaRPr lang="en-US" sz="1600" dirty="0">
              <a:solidFill>
                <a:srgbClr val="212121"/>
              </a:solidFill>
              <a:highlight>
                <a:srgbClr val="FFFFFF"/>
              </a:highlight>
              <a:latin typeface="Arial" panose="020B0604020202020204" pitchFamily="34" charset="0"/>
              <a:ea typeface="Oswald"/>
              <a:cs typeface="Arial" panose="020B0604020202020204" pitchFamily="34" charset="0"/>
              <a:sym typeface="Oswald"/>
            </a:endParaRPr>
          </a:p>
          <a:p>
            <a:pPr marL="457200" lvl="0" indent="0" algn="l" rtl="0">
              <a:spcBef>
                <a:spcPts val="600"/>
              </a:spcBef>
              <a:spcAft>
                <a:spcPts val="0"/>
              </a:spcAft>
              <a:buNone/>
            </a:pPr>
            <a:endParaRPr lang="en-US" sz="1050" dirty="0">
              <a:solidFill>
                <a:srgbClr val="212121"/>
              </a:solidFill>
              <a:highlight>
                <a:srgbClr val="FFFFFF"/>
              </a:highlight>
              <a:latin typeface="Arial" panose="020B0604020202020204" pitchFamily="34" charset="0"/>
              <a:ea typeface="Oswald"/>
              <a:cs typeface="Arial" panose="020B0604020202020204" pitchFamily="34" charset="0"/>
              <a:sym typeface="Oswald"/>
            </a:endParaRPr>
          </a:p>
          <a:p>
            <a:pPr marL="0" lvl="0" indent="0" algn="l" rtl="0">
              <a:spcBef>
                <a:spcPts val="500"/>
              </a:spcBef>
              <a:spcAft>
                <a:spcPts val="1200"/>
              </a:spcAft>
              <a:buNone/>
            </a:pPr>
            <a:endParaRPr lang="en-US" dirty="0">
              <a:solidFill>
                <a:srgbClr val="21212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40716F27-F584-8D01-8127-2AE382F8C466}"/>
              </a:ext>
            </a:extLst>
          </p:cNvPr>
          <p:cNvSpPr/>
          <p:nvPr/>
        </p:nvSpPr>
        <p:spPr>
          <a:xfrm>
            <a:off x="5989983" y="1610138"/>
            <a:ext cx="3750365" cy="510208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marL="457200" lvl="0" indent="-317500" algn="l" rtl="0">
              <a:spcBef>
                <a:spcPts val="600"/>
              </a:spcBef>
              <a:spcAft>
                <a:spcPts val="0"/>
              </a:spcAft>
              <a:buClr>
                <a:srgbClr val="212121"/>
              </a:buClr>
              <a:buSzPts val="1400"/>
              <a:buFont typeface="Oswald"/>
              <a:buChar char="●"/>
            </a:pPr>
            <a:r>
              <a:rPr lang="en-US" sz="1800" b="1" dirty="0">
                <a:solidFill>
                  <a:srgbClr val="212121"/>
                </a:solidFill>
                <a:highlight>
                  <a:srgbClr val="FFFFFF"/>
                </a:highlight>
                <a:latin typeface="Arial" panose="020B0604020202020204" pitchFamily="34" charset="0"/>
                <a:ea typeface="Oswald"/>
                <a:cs typeface="Arial" panose="020B0604020202020204" pitchFamily="34" charset="0"/>
                <a:sym typeface="Oswald"/>
              </a:rPr>
              <a:t>px_width-</a:t>
            </a:r>
            <a:r>
              <a:rPr lang="en-US" sz="1800" dirty="0">
                <a:solidFill>
                  <a:srgbClr val="212121"/>
                </a:solidFill>
                <a:highlight>
                  <a:srgbClr val="FFFFFF"/>
                </a:highlight>
                <a:latin typeface="Arial" panose="020B0604020202020204" pitchFamily="34" charset="0"/>
                <a:ea typeface="Oswald"/>
                <a:cs typeface="Arial" panose="020B0604020202020204" pitchFamily="34" charset="0"/>
                <a:sym typeface="Oswald"/>
              </a:rPr>
              <a:t> Pixel resolution width</a:t>
            </a:r>
          </a:p>
          <a:p>
            <a:pPr marL="457200" lvl="0" indent="-317500" algn="l" rtl="0">
              <a:spcBef>
                <a:spcPts val="0"/>
              </a:spcBef>
              <a:spcAft>
                <a:spcPts val="0"/>
              </a:spcAft>
              <a:buClr>
                <a:srgbClr val="212121"/>
              </a:buClr>
              <a:buSzPts val="1400"/>
              <a:buChar char="●"/>
            </a:pPr>
            <a:r>
              <a:rPr lang="en-US" sz="1800" b="1" dirty="0">
                <a:solidFill>
                  <a:srgbClr val="212121"/>
                </a:solidFill>
                <a:highlight>
                  <a:srgbClr val="FFFFFF"/>
                </a:highlight>
                <a:latin typeface="Arial" panose="020B0604020202020204" pitchFamily="34" charset="0"/>
                <a:ea typeface="Oswald"/>
                <a:cs typeface="Arial" panose="020B0604020202020204" pitchFamily="34" charset="0"/>
                <a:sym typeface="Oswald"/>
              </a:rPr>
              <a:t>ram-</a:t>
            </a:r>
            <a:r>
              <a:rPr lang="en-US" sz="1800" dirty="0">
                <a:solidFill>
                  <a:srgbClr val="212121"/>
                </a:solidFill>
                <a:highlight>
                  <a:srgbClr val="FFFFFF"/>
                </a:highlight>
                <a:latin typeface="Arial" panose="020B0604020202020204" pitchFamily="34" charset="0"/>
                <a:ea typeface="Oswald"/>
                <a:cs typeface="Arial" panose="020B0604020202020204" pitchFamily="34" charset="0"/>
                <a:sym typeface="Oswald"/>
              </a:rPr>
              <a:t> Random Access Memory in MB</a:t>
            </a:r>
          </a:p>
          <a:p>
            <a:pPr marL="457200" lvl="0" indent="-317500" algn="l" rtl="0">
              <a:spcBef>
                <a:spcPts val="0"/>
              </a:spcBef>
              <a:spcAft>
                <a:spcPts val="0"/>
              </a:spcAft>
              <a:buClr>
                <a:srgbClr val="212121"/>
              </a:buClr>
              <a:buSzPts val="1400"/>
              <a:buChar char="●"/>
            </a:pPr>
            <a:r>
              <a:rPr lang="en-US" sz="1800" b="1" dirty="0">
                <a:solidFill>
                  <a:srgbClr val="212121"/>
                </a:solidFill>
                <a:highlight>
                  <a:srgbClr val="FFFFFF"/>
                </a:highlight>
                <a:latin typeface="Arial" panose="020B0604020202020204" pitchFamily="34" charset="0"/>
                <a:ea typeface="Oswald"/>
                <a:cs typeface="Arial" panose="020B0604020202020204" pitchFamily="34" charset="0"/>
                <a:sym typeface="Oswald"/>
              </a:rPr>
              <a:t>sc_h-</a:t>
            </a:r>
            <a:r>
              <a:rPr lang="en-US" sz="1800" dirty="0">
                <a:solidFill>
                  <a:srgbClr val="212121"/>
                </a:solidFill>
                <a:highlight>
                  <a:srgbClr val="FFFFFF"/>
                </a:highlight>
                <a:latin typeface="Arial" panose="020B0604020202020204" pitchFamily="34" charset="0"/>
                <a:ea typeface="Oswald"/>
                <a:cs typeface="Arial" panose="020B0604020202020204" pitchFamily="34" charset="0"/>
                <a:sym typeface="Oswald"/>
              </a:rPr>
              <a:t> Screen Height</a:t>
            </a:r>
          </a:p>
          <a:p>
            <a:pPr marL="457200" lvl="0" indent="-317500" algn="l" rtl="0">
              <a:spcBef>
                <a:spcPts val="0"/>
              </a:spcBef>
              <a:spcAft>
                <a:spcPts val="0"/>
              </a:spcAft>
              <a:buClr>
                <a:srgbClr val="212121"/>
              </a:buClr>
              <a:buSzPts val="1400"/>
              <a:buChar char="●"/>
            </a:pPr>
            <a:r>
              <a:rPr lang="en-US" sz="1800" b="1" dirty="0">
                <a:solidFill>
                  <a:srgbClr val="212121"/>
                </a:solidFill>
                <a:highlight>
                  <a:srgbClr val="FFFFFF"/>
                </a:highlight>
                <a:latin typeface="Arial" panose="020B0604020202020204" pitchFamily="34" charset="0"/>
                <a:ea typeface="Oswald"/>
                <a:cs typeface="Arial" panose="020B0604020202020204" pitchFamily="34" charset="0"/>
                <a:sym typeface="Oswald"/>
              </a:rPr>
              <a:t>sc_w- </a:t>
            </a:r>
            <a:r>
              <a:rPr lang="en-US" sz="1800" dirty="0">
                <a:solidFill>
                  <a:srgbClr val="212121"/>
                </a:solidFill>
                <a:highlight>
                  <a:srgbClr val="FFFFFF"/>
                </a:highlight>
                <a:latin typeface="Arial" panose="020B0604020202020204" pitchFamily="34" charset="0"/>
                <a:ea typeface="Oswald"/>
                <a:cs typeface="Arial" panose="020B0604020202020204" pitchFamily="34" charset="0"/>
                <a:sym typeface="Oswald"/>
              </a:rPr>
              <a:t>Screen Width</a:t>
            </a:r>
          </a:p>
          <a:p>
            <a:pPr marL="457200" lvl="0" indent="-317500" algn="l" rtl="0">
              <a:spcBef>
                <a:spcPts val="0"/>
              </a:spcBef>
              <a:spcAft>
                <a:spcPts val="0"/>
              </a:spcAft>
              <a:buClr>
                <a:srgbClr val="212121"/>
              </a:buClr>
              <a:buSzPts val="1400"/>
              <a:buChar char="●"/>
            </a:pPr>
            <a:r>
              <a:rPr lang="en-US" sz="1800" b="1" dirty="0">
                <a:solidFill>
                  <a:srgbClr val="212121"/>
                </a:solidFill>
                <a:highlight>
                  <a:srgbClr val="FFFFFF"/>
                </a:highlight>
                <a:latin typeface="Arial" panose="020B0604020202020204" pitchFamily="34" charset="0"/>
                <a:ea typeface="Oswald"/>
                <a:cs typeface="Arial" panose="020B0604020202020204" pitchFamily="34" charset="0"/>
                <a:sym typeface="Oswald"/>
              </a:rPr>
              <a:t>talk_time-</a:t>
            </a:r>
            <a:r>
              <a:rPr lang="en-US" sz="1800" dirty="0">
                <a:solidFill>
                  <a:srgbClr val="212121"/>
                </a:solidFill>
                <a:highlight>
                  <a:srgbClr val="FFFFFF"/>
                </a:highlight>
                <a:latin typeface="Arial" panose="020B0604020202020204" pitchFamily="34" charset="0"/>
                <a:ea typeface="Oswald"/>
                <a:cs typeface="Arial" panose="020B0604020202020204" pitchFamily="34" charset="0"/>
                <a:sym typeface="Oswald"/>
              </a:rPr>
              <a:t> Longest that a single battery can last over a call</a:t>
            </a:r>
          </a:p>
          <a:p>
            <a:pPr marL="457200" lvl="0" indent="-317500" algn="l" rtl="0">
              <a:spcBef>
                <a:spcPts val="0"/>
              </a:spcBef>
              <a:spcAft>
                <a:spcPts val="0"/>
              </a:spcAft>
              <a:buClr>
                <a:srgbClr val="212121"/>
              </a:buClr>
              <a:buSzPts val="1400"/>
              <a:buChar char="●"/>
            </a:pPr>
            <a:r>
              <a:rPr lang="en-US" sz="1800" b="1" dirty="0">
                <a:solidFill>
                  <a:srgbClr val="212121"/>
                </a:solidFill>
                <a:highlight>
                  <a:srgbClr val="FFFFFF"/>
                </a:highlight>
                <a:latin typeface="Arial" panose="020B0604020202020204" pitchFamily="34" charset="0"/>
                <a:ea typeface="Oswald"/>
                <a:cs typeface="Arial" panose="020B0604020202020204" pitchFamily="34" charset="0"/>
                <a:sym typeface="Oswald"/>
              </a:rPr>
              <a:t>three_g-</a:t>
            </a:r>
            <a:r>
              <a:rPr lang="en-US" sz="1800" dirty="0">
                <a:solidFill>
                  <a:srgbClr val="212121"/>
                </a:solidFill>
                <a:highlight>
                  <a:srgbClr val="FFFFFF"/>
                </a:highlight>
                <a:latin typeface="Arial" panose="020B0604020202020204" pitchFamily="34" charset="0"/>
                <a:ea typeface="Oswald"/>
                <a:cs typeface="Arial" panose="020B0604020202020204" pitchFamily="34" charset="0"/>
                <a:sym typeface="Oswald"/>
              </a:rPr>
              <a:t> Has 3g or not</a:t>
            </a:r>
          </a:p>
          <a:p>
            <a:pPr marL="457200" lvl="0" indent="-317500" algn="l" rtl="0">
              <a:spcBef>
                <a:spcPts val="0"/>
              </a:spcBef>
              <a:spcAft>
                <a:spcPts val="0"/>
              </a:spcAft>
              <a:buClr>
                <a:srgbClr val="212121"/>
              </a:buClr>
              <a:buSzPts val="1400"/>
              <a:buChar char="●"/>
            </a:pPr>
            <a:r>
              <a:rPr lang="en-US" sz="1800" b="1" dirty="0">
                <a:solidFill>
                  <a:srgbClr val="212121"/>
                </a:solidFill>
                <a:highlight>
                  <a:srgbClr val="FFFFFF"/>
                </a:highlight>
                <a:latin typeface="Arial" panose="020B0604020202020204" pitchFamily="34" charset="0"/>
                <a:ea typeface="Oswald"/>
                <a:cs typeface="Arial" panose="020B0604020202020204" pitchFamily="34" charset="0"/>
                <a:sym typeface="Oswald"/>
              </a:rPr>
              <a:t>touch_screen-</a:t>
            </a:r>
            <a:r>
              <a:rPr lang="en-US" sz="1800" dirty="0">
                <a:solidFill>
                  <a:srgbClr val="212121"/>
                </a:solidFill>
                <a:highlight>
                  <a:srgbClr val="FFFFFF"/>
                </a:highlight>
                <a:latin typeface="Arial" panose="020B0604020202020204" pitchFamily="34" charset="0"/>
                <a:ea typeface="Oswald"/>
                <a:cs typeface="Arial" panose="020B0604020202020204" pitchFamily="34" charset="0"/>
                <a:sym typeface="Oswald"/>
              </a:rPr>
              <a:t> phone have touchscreen or keypad</a:t>
            </a:r>
          </a:p>
          <a:p>
            <a:pPr marL="457200" lvl="0" indent="-317500" algn="l" rtl="0">
              <a:spcBef>
                <a:spcPts val="0"/>
              </a:spcBef>
              <a:spcAft>
                <a:spcPts val="0"/>
              </a:spcAft>
              <a:buClr>
                <a:srgbClr val="212121"/>
              </a:buClr>
              <a:buSzPts val="1400"/>
              <a:buChar char="●"/>
            </a:pPr>
            <a:r>
              <a:rPr lang="en-US" sz="1800" b="1" dirty="0">
                <a:solidFill>
                  <a:srgbClr val="212121"/>
                </a:solidFill>
                <a:highlight>
                  <a:srgbClr val="FFFFFF"/>
                </a:highlight>
                <a:latin typeface="Arial" panose="020B0604020202020204" pitchFamily="34" charset="0"/>
                <a:ea typeface="Oswald"/>
                <a:cs typeface="Arial" panose="020B0604020202020204" pitchFamily="34" charset="0"/>
                <a:sym typeface="Oswald"/>
              </a:rPr>
              <a:t>wifi- </a:t>
            </a:r>
            <a:r>
              <a:rPr lang="en-US" sz="1800" dirty="0">
                <a:solidFill>
                  <a:srgbClr val="212121"/>
                </a:solidFill>
                <a:highlight>
                  <a:srgbClr val="FFFFFF"/>
                </a:highlight>
                <a:latin typeface="Arial" panose="020B0604020202020204" pitchFamily="34" charset="0"/>
                <a:ea typeface="Oswald"/>
                <a:cs typeface="Arial" panose="020B0604020202020204" pitchFamily="34" charset="0"/>
                <a:sym typeface="Oswald"/>
              </a:rPr>
              <a:t>Has wifi or not</a:t>
            </a:r>
          </a:p>
          <a:p>
            <a:pPr marL="457200" lvl="0" indent="-317500" algn="l" rtl="0">
              <a:spcBef>
                <a:spcPts val="0"/>
              </a:spcBef>
              <a:spcAft>
                <a:spcPts val="0"/>
              </a:spcAft>
              <a:buClr>
                <a:srgbClr val="212121"/>
              </a:buClr>
              <a:buSzPts val="1400"/>
              <a:buChar char="●"/>
            </a:pPr>
            <a:r>
              <a:rPr lang="en-US" sz="1800" b="1" dirty="0">
                <a:solidFill>
                  <a:srgbClr val="212121"/>
                </a:solidFill>
                <a:highlight>
                  <a:srgbClr val="FFFFFF"/>
                </a:highlight>
                <a:latin typeface="Arial" panose="020B0604020202020204" pitchFamily="34" charset="0"/>
                <a:ea typeface="Oswald"/>
                <a:cs typeface="Arial" panose="020B0604020202020204" pitchFamily="34" charset="0"/>
                <a:sym typeface="Oswald"/>
              </a:rPr>
              <a:t>price_range-</a:t>
            </a:r>
            <a:r>
              <a:rPr lang="en-US" sz="1800" dirty="0">
                <a:solidFill>
                  <a:srgbClr val="212121"/>
                </a:solidFill>
                <a:highlight>
                  <a:srgbClr val="FFFFFF"/>
                </a:highlight>
                <a:latin typeface="Arial" panose="020B0604020202020204" pitchFamily="34" charset="0"/>
                <a:ea typeface="Oswald"/>
                <a:cs typeface="Arial" panose="020B0604020202020204" pitchFamily="34" charset="0"/>
                <a:sym typeface="Oswald"/>
              </a:rPr>
              <a:t> This is the target variable with a value of 0 (low cost), 1 (medium cost), 2 (high cost), and 3 (very high cost)</a:t>
            </a:r>
            <a:endParaRPr lang="en-US" sz="1800" dirty="0">
              <a:solidFill>
                <a:srgbClr val="21212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2977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98D40A-2584-DA50-6485-84C6A44EB6B7}"/>
              </a:ext>
            </a:extLst>
          </p:cNvPr>
          <p:cNvPicPr>
            <a:picLocks noChangeAspect="1"/>
          </p:cNvPicPr>
          <p:nvPr/>
        </p:nvPicPr>
        <p:blipFill>
          <a:blip r:embed="rId2"/>
          <a:stretch>
            <a:fillRect/>
          </a:stretch>
        </p:blipFill>
        <p:spPr>
          <a:xfrm>
            <a:off x="0" y="1505778"/>
            <a:ext cx="5406887" cy="4866198"/>
          </a:xfrm>
          <a:prstGeom prst="rect">
            <a:avLst/>
          </a:prstGeom>
        </p:spPr>
      </p:pic>
      <p:sp>
        <p:nvSpPr>
          <p:cNvPr id="3" name="Rectangle 2">
            <a:extLst>
              <a:ext uri="{FF2B5EF4-FFF2-40B4-BE49-F238E27FC236}">
                <a16:creationId xmlns:a16="http://schemas.microsoft.com/office/drawing/2014/main" id="{9EE09F67-69BC-AD4D-B63D-73D00A5B9257}"/>
              </a:ext>
            </a:extLst>
          </p:cNvPr>
          <p:cNvSpPr/>
          <p:nvPr/>
        </p:nvSpPr>
        <p:spPr>
          <a:xfrm>
            <a:off x="278296" y="304800"/>
            <a:ext cx="11012556" cy="8216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chemeClr val="accent4"/>
                </a:solidFill>
                <a:latin typeface="Arial" panose="020B0604020202020204" pitchFamily="34" charset="0"/>
                <a:cs typeface="Arial" panose="020B0604020202020204" pitchFamily="34" charset="0"/>
              </a:rPr>
              <a:t>Mobile distribution with price</a:t>
            </a:r>
          </a:p>
        </p:txBody>
      </p:sp>
      <p:sp>
        <p:nvSpPr>
          <p:cNvPr id="4" name="Rectangle 3">
            <a:extLst>
              <a:ext uri="{FF2B5EF4-FFF2-40B4-BE49-F238E27FC236}">
                <a16:creationId xmlns:a16="http://schemas.microsoft.com/office/drawing/2014/main" id="{F2613F1D-F51F-C695-9D43-C4582CE957DC}"/>
              </a:ext>
            </a:extLst>
          </p:cNvPr>
          <p:cNvSpPr/>
          <p:nvPr/>
        </p:nvSpPr>
        <p:spPr>
          <a:xfrm>
            <a:off x="6241774" y="1404730"/>
            <a:ext cx="3392556" cy="45057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solidFill>
                  <a:schemeClr val="accent1">
                    <a:lumMod val="75000"/>
                  </a:schemeClr>
                </a:solidFill>
                <a:latin typeface="Arial" panose="020B0604020202020204" pitchFamily="34" charset="0"/>
                <a:cs typeface="Arial" panose="020B0604020202020204" pitchFamily="34" charset="0"/>
              </a:rPr>
              <a:t>Insights:</a:t>
            </a:r>
          </a:p>
          <a:p>
            <a:pPr algn="ctr"/>
            <a:r>
              <a:rPr lang="en-US" sz="2800" dirty="0">
                <a:latin typeface="Arial" panose="020B0604020202020204" pitchFamily="34" charset="0"/>
                <a:cs typeface="Arial" panose="020B0604020202020204" pitchFamily="34" charset="0"/>
              </a:rPr>
              <a:t>Here we can see, in this chart that all the price segment are equally popular with 25% each market share.</a:t>
            </a:r>
          </a:p>
          <a:p>
            <a:pPr algn="ctr"/>
            <a:r>
              <a:rPr lang="en-US" sz="2800" dirty="0">
                <a:latin typeface="Arial" panose="020B0604020202020204" pitchFamily="34" charset="0"/>
                <a:cs typeface="Arial" panose="020B0604020202020204" pitchFamily="34" charset="0"/>
              </a:rPr>
              <a:t>So there is no difference in distribution with its price segment.</a:t>
            </a:r>
          </a:p>
        </p:txBody>
      </p:sp>
    </p:spTree>
    <p:extLst>
      <p:ext uri="{BB962C8B-B14F-4D97-AF65-F5344CB8AC3E}">
        <p14:creationId xmlns:p14="http://schemas.microsoft.com/office/powerpoint/2010/main" val="1525863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A1E916F3-5A95-7B83-CC05-5859C444B4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0454" r="51012"/>
          <a:stretch/>
        </p:blipFill>
        <p:spPr bwMode="auto">
          <a:xfrm>
            <a:off x="0" y="927652"/>
            <a:ext cx="5870713" cy="578906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7303C99-9F44-1102-6A0F-09039E201538}"/>
              </a:ext>
            </a:extLst>
          </p:cNvPr>
          <p:cNvSpPr/>
          <p:nvPr/>
        </p:nvSpPr>
        <p:spPr>
          <a:xfrm>
            <a:off x="2448805" y="141287"/>
            <a:ext cx="7744968" cy="78636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i="1" dirty="0">
                <a:solidFill>
                  <a:schemeClr val="accent4"/>
                </a:solidFill>
                <a:latin typeface="Arial" panose="020B0604020202020204" pitchFamily="34" charset="0"/>
                <a:cs typeface="Arial" panose="020B0604020202020204" pitchFamily="34" charset="0"/>
              </a:rPr>
              <a:t>A pie chart for some variable </a:t>
            </a:r>
          </a:p>
        </p:txBody>
      </p:sp>
      <p:sp>
        <p:nvSpPr>
          <p:cNvPr id="3" name="Rectangle 2">
            <a:extLst>
              <a:ext uri="{FF2B5EF4-FFF2-40B4-BE49-F238E27FC236}">
                <a16:creationId xmlns:a16="http://schemas.microsoft.com/office/drawing/2014/main" id="{CB5F9717-2600-EF98-696F-F99EEA1C2FB0}"/>
              </a:ext>
            </a:extLst>
          </p:cNvPr>
          <p:cNvSpPr/>
          <p:nvPr/>
        </p:nvSpPr>
        <p:spPr>
          <a:xfrm>
            <a:off x="7018953" y="1198251"/>
            <a:ext cx="3246783" cy="47707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latin typeface="Arial" panose="020B0604020202020204" pitchFamily="34" charset="0"/>
                <a:cs typeface="Arial" panose="020B0604020202020204" pitchFamily="34" charset="0"/>
              </a:rPr>
              <a:t>Insight:</a:t>
            </a:r>
          </a:p>
          <a:p>
            <a:pPr algn="ctr"/>
            <a:br>
              <a:rPr lang="en-US" sz="2400" dirty="0"/>
            </a:br>
            <a:r>
              <a:rPr lang="en-US" sz="2400" b="0" i="0" dirty="0">
                <a:solidFill>
                  <a:srgbClr val="202124"/>
                </a:solidFill>
                <a:effectLst/>
                <a:latin typeface="arial" panose="020B0604020202020204" pitchFamily="34" charset="0"/>
              </a:rPr>
              <a:t>In this chart we get the share percentage of all the columns in the dataset.</a:t>
            </a:r>
            <a:endParaRPr lang="en-US" sz="2400" dirty="0">
              <a:solidFill>
                <a:schemeClr val="accent4"/>
              </a:solidFill>
              <a:latin typeface="Arial" panose="020B0604020202020204" pitchFamily="34" charset="0"/>
              <a:cs typeface="Arial" panose="020B0604020202020204" pitchFamily="34" charset="0"/>
            </a:endParaRPr>
          </a:p>
          <a:p>
            <a:pPr algn="ctr"/>
            <a:r>
              <a:rPr kumimoji="0" lang="en-US" altLang="en-US" sz="2400" b="0" i="0" u="none" strike="noStrike" cap="none" normalizeH="0" baseline="0" dirty="0">
                <a:ln>
                  <a:noFill/>
                </a:ln>
                <a:solidFill>
                  <a:srgbClr val="202124"/>
                </a:solidFill>
                <a:effectLst/>
                <a:latin typeface="inherit"/>
              </a:rPr>
              <a:t>Almost 50% of our mobiles have Bluetooth, dual SIM, Wi-Fi and touch screen.</a:t>
            </a:r>
            <a:r>
              <a:rPr kumimoji="0" lang="en-US" altLang="en-US" sz="12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algn="ctr"/>
            <a:endParaRPr lang="en-US" sz="2400"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5414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684F2D-1E52-9174-1020-23DB8FAF3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661" y="1166190"/>
            <a:ext cx="5666340" cy="5532783"/>
          </a:xfrm>
          <a:prstGeom prst="rect">
            <a:avLst/>
          </a:prstGeom>
        </p:spPr>
      </p:pic>
      <p:sp>
        <p:nvSpPr>
          <p:cNvPr id="5" name="Rectangle 4">
            <a:extLst>
              <a:ext uri="{FF2B5EF4-FFF2-40B4-BE49-F238E27FC236}">
                <a16:creationId xmlns:a16="http://schemas.microsoft.com/office/drawing/2014/main" id="{8F074DA7-5637-96BD-1F67-4A7647D15C46}"/>
              </a:ext>
            </a:extLst>
          </p:cNvPr>
          <p:cNvSpPr/>
          <p:nvPr/>
        </p:nvSpPr>
        <p:spPr>
          <a:xfrm>
            <a:off x="1987827" y="159027"/>
            <a:ext cx="7354956" cy="75679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i="1" dirty="0">
                <a:solidFill>
                  <a:schemeClr val="accent4"/>
                </a:solidFill>
                <a:latin typeface="Arial" panose="020B0604020202020204" pitchFamily="34" charset="0"/>
                <a:cs typeface="Arial" panose="020B0604020202020204" pitchFamily="34" charset="0"/>
              </a:rPr>
              <a:t>Some another variable of the dataset</a:t>
            </a:r>
          </a:p>
        </p:txBody>
      </p:sp>
      <p:sp>
        <p:nvSpPr>
          <p:cNvPr id="6" name="Rectangle 5">
            <a:extLst>
              <a:ext uri="{FF2B5EF4-FFF2-40B4-BE49-F238E27FC236}">
                <a16:creationId xmlns:a16="http://schemas.microsoft.com/office/drawing/2014/main" id="{810A3AF9-8D58-FB65-596D-77BC3794F8B2}"/>
              </a:ext>
            </a:extLst>
          </p:cNvPr>
          <p:cNvSpPr/>
          <p:nvPr/>
        </p:nvSpPr>
        <p:spPr>
          <a:xfrm>
            <a:off x="6578600" y="1333500"/>
            <a:ext cx="3492500" cy="48514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accent4"/>
                </a:solidFill>
                <a:latin typeface="Arial" panose="020B0604020202020204" pitchFamily="34" charset="0"/>
                <a:cs typeface="Arial" panose="020B0604020202020204" pitchFamily="34" charset="0"/>
              </a:rPr>
              <a:t>Insights:</a:t>
            </a:r>
          </a:p>
          <a:p>
            <a:pPr algn="ctr"/>
            <a:endParaRPr lang="en-US" sz="24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In this chart we can see that </a:t>
            </a:r>
          </a:p>
          <a:p>
            <a:pPr algn="ctr"/>
            <a:r>
              <a:rPr lang="en-US" sz="2400" dirty="0">
                <a:latin typeface="Arial" panose="020B0604020202020204" pitchFamily="34" charset="0"/>
                <a:cs typeface="Arial" panose="020B0604020202020204" pitchFamily="34" charset="0"/>
              </a:rPr>
              <a:t>About 48% mobile are 4G, and about  76% mobiles are 3G in the dataset.</a:t>
            </a:r>
          </a:p>
          <a:p>
            <a:pPr algn="ctr"/>
            <a:endParaRPr lang="en-US" sz="24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We have 8 type of CPU in the dataset which have almost equal share in the mobiles.</a:t>
            </a:r>
          </a:p>
          <a:p>
            <a:pPr algn="ctr"/>
            <a:endParaRPr lang="en-US" sz="2400" dirty="0">
              <a:latin typeface="Arial" panose="020B0604020202020204" pitchFamily="34" charset="0"/>
              <a:cs typeface="Arial" panose="020B0604020202020204" pitchFamily="34" charset="0"/>
            </a:endParaRPr>
          </a:p>
          <a:p>
            <a:pPr algn="ct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6135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DBE0F2-FB96-776A-9B61-81D7C7613D44}"/>
              </a:ext>
            </a:extLst>
          </p:cNvPr>
          <p:cNvSpPr/>
          <p:nvPr/>
        </p:nvSpPr>
        <p:spPr>
          <a:xfrm>
            <a:off x="1143000" y="139700"/>
            <a:ext cx="9410700" cy="7620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 sz="2800" b="1" dirty="0">
                <a:solidFill>
                  <a:schemeClr val="accent4"/>
                </a:solidFill>
                <a:latin typeface="Arial" panose="020B0604020202020204" pitchFamily="34" charset="0"/>
                <a:ea typeface="Oswald SemiBold"/>
                <a:cs typeface="Arial" panose="020B0604020202020204" pitchFamily="34" charset="0"/>
                <a:sym typeface="Oswald SemiBold"/>
              </a:rPr>
              <a:t>Relationship between independent variable to dependent variable:</a:t>
            </a:r>
            <a:endParaRPr lang="en-US" sz="2800" b="1" dirty="0">
              <a:solidFill>
                <a:schemeClr val="accent4"/>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D47608FA-84A9-2BA0-D313-F05F31CAA24D}"/>
              </a:ext>
            </a:extLst>
          </p:cNvPr>
          <p:cNvSpPr/>
          <p:nvPr/>
        </p:nvSpPr>
        <p:spPr>
          <a:xfrm>
            <a:off x="1009650" y="6050997"/>
            <a:ext cx="10172700" cy="95471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i="1" dirty="0">
                <a:solidFill>
                  <a:schemeClr val="accent4"/>
                </a:solidFill>
                <a:latin typeface="Arial" panose="020B0604020202020204" pitchFamily="34" charset="0"/>
                <a:ea typeface="Oswald"/>
                <a:cs typeface="Arial" panose="020B0604020202020204" pitchFamily="34" charset="0"/>
                <a:sym typeface="Oswald"/>
              </a:rPr>
              <a:t>Some features have direct relation like Battery power, Clock_speed etc. with target feature and some are not like Blue, sim ports etc.</a:t>
            </a:r>
          </a:p>
          <a:p>
            <a:pPr algn="ctr"/>
            <a:endParaRPr lang="en-US" sz="2000" b="1" i="1" dirty="0">
              <a:solidFill>
                <a:schemeClr val="accent4"/>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32E18A9C-736B-459A-94A4-0F200B994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68" y="901700"/>
            <a:ext cx="4071443" cy="27028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5810583-D811-DB68-8894-55AAA6C5E7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8911" y="956799"/>
            <a:ext cx="3755541" cy="26477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F19BB40-DD9E-8161-850D-D4127148B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4452" y="982595"/>
            <a:ext cx="3990227" cy="26770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A21CBAC-E58B-482A-DA22-08106CD0E5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684" y="3429000"/>
            <a:ext cx="3990227" cy="25419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161ADB6-8202-459B-4E0C-E43D3FB53A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0127" y="3429000"/>
            <a:ext cx="3755541" cy="25419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411475AC-6D1C-E5D1-3DCA-9D91AAC853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4452" y="3465996"/>
            <a:ext cx="3990227" cy="2477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926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A6DDE4-CCAD-7E9D-D0AC-E9AC31DFE06B}"/>
              </a:ext>
            </a:extLst>
          </p:cNvPr>
          <p:cNvSpPr/>
          <p:nvPr/>
        </p:nvSpPr>
        <p:spPr>
          <a:xfrm>
            <a:off x="1193799" y="6019800"/>
            <a:ext cx="9513957" cy="635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i="1" dirty="0">
                <a:solidFill>
                  <a:schemeClr val="accent4"/>
                </a:solidFill>
                <a:latin typeface="Arial" panose="020B0604020202020204" pitchFamily="34" charset="0"/>
                <a:cs typeface="Arial" panose="020B0604020202020204" pitchFamily="34" charset="0"/>
              </a:rPr>
              <a:t>In this page we can see the direct connection of internal memory, mobile depth, mobile weight, CPU cores, display pixel with Price range.</a:t>
            </a:r>
          </a:p>
        </p:txBody>
      </p:sp>
      <p:pic>
        <p:nvPicPr>
          <p:cNvPr id="2050" name="Picture 2">
            <a:extLst>
              <a:ext uri="{FF2B5EF4-FFF2-40B4-BE49-F238E27FC236}">
                <a16:creationId xmlns:a16="http://schemas.microsoft.com/office/drawing/2014/main" id="{71B553CD-492B-7F0E-87EF-D8C55B716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502"/>
            <a:ext cx="4293704" cy="29624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E90794C-66B4-3A49-B4EB-DBF3A74B1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704" y="101683"/>
            <a:ext cx="4166360" cy="29624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673F95A-5D9D-CC47-9F72-89C88F4C00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0065" y="279622"/>
            <a:ext cx="3731936" cy="278452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54DC7EA-9116-B465-3090-F84099660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79" y="3206805"/>
            <a:ext cx="4276725" cy="28061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766EA531-2205-68D0-B322-D5F327DD08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3704" y="3206805"/>
            <a:ext cx="4166360" cy="278452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E5782487-C5C6-AA75-C2C1-5F306D180B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0065" y="3206805"/>
            <a:ext cx="3731936" cy="2784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186713"/>
      </p:ext>
    </p:extLst>
  </p:cSld>
  <p:clrMapOvr>
    <a:masterClrMapping/>
  </p:clrMapOvr>
</p:sld>
</file>

<file path=ppt/theme/theme1.xml><?xml version="1.0" encoding="utf-8"?>
<a:theme xmlns:a="http://schemas.openxmlformats.org/drawingml/2006/main" name="Cover and End Slide Master">
  <a:themeElements>
    <a:clrScheme name="ALLPPT-209">
      <a:dk1>
        <a:sysClr val="windowText" lastClr="000000"/>
      </a:dk1>
      <a:lt1>
        <a:sysClr val="window" lastClr="FFFFFF"/>
      </a:lt1>
      <a:dk2>
        <a:srgbClr val="1F497D"/>
      </a:dk2>
      <a:lt2>
        <a:srgbClr val="EEECE1"/>
      </a:lt2>
      <a:accent1>
        <a:srgbClr val="E62949"/>
      </a:accent1>
      <a:accent2>
        <a:srgbClr val="F07624"/>
      </a:accent2>
      <a:accent3>
        <a:srgbClr val="F4BD2D"/>
      </a:accent3>
      <a:accent4>
        <a:srgbClr val="1ED4DE"/>
      </a:accent4>
      <a:accent5>
        <a:srgbClr val="1C7DE1"/>
      </a:accent5>
      <a:accent6>
        <a:srgbClr val="CBCBCB"/>
      </a:accent6>
      <a:hlink>
        <a:srgbClr val="000000"/>
      </a:hlink>
      <a:folHlink>
        <a:srgbClr val="00000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Cover and End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Contents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3_Section Break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4_Cover and End Slide Master">
  <a:themeElements>
    <a:clrScheme name="ALLPPT-615">
      <a:dk1>
        <a:sysClr val="windowText" lastClr="000000"/>
      </a:dk1>
      <a:lt1>
        <a:sysClr val="window" lastClr="FFFFFF"/>
      </a:lt1>
      <a:dk2>
        <a:srgbClr val="44546A"/>
      </a:dk2>
      <a:lt2>
        <a:srgbClr val="E7E6E6"/>
      </a:lt2>
      <a:accent1>
        <a:srgbClr val="8E1F0B"/>
      </a:accent1>
      <a:accent2>
        <a:srgbClr val="DB6D25"/>
      </a:accent2>
      <a:accent3>
        <a:srgbClr val="FFB03B"/>
      </a:accent3>
      <a:accent4>
        <a:srgbClr val="FFCE4B"/>
      </a:accent4>
      <a:accent5>
        <a:srgbClr val="FCE68A"/>
      </a:accent5>
      <a:accent6>
        <a:srgbClr val="63070A"/>
      </a:accent6>
      <a:hlink>
        <a:srgbClr val="FFFFFF"/>
      </a:hlink>
      <a:folHlink>
        <a:srgbClr val="FFFFFF"/>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4_Contents Slide Master">
  <a:themeElements>
    <a:clrScheme name="ALLPPT-615">
      <a:dk1>
        <a:sysClr val="windowText" lastClr="000000"/>
      </a:dk1>
      <a:lt1>
        <a:sysClr val="window" lastClr="FFFFFF"/>
      </a:lt1>
      <a:dk2>
        <a:srgbClr val="44546A"/>
      </a:dk2>
      <a:lt2>
        <a:srgbClr val="E7E6E6"/>
      </a:lt2>
      <a:accent1>
        <a:srgbClr val="8E1F0B"/>
      </a:accent1>
      <a:accent2>
        <a:srgbClr val="DB6D25"/>
      </a:accent2>
      <a:accent3>
        <a:srgbClr val="FFB03B"/>
      </a:accent3>
      <a:accent4>
        <a:srgbClr val="FFCE4B"/>
      </a:accent4>
      <a:accent5>
        <a:srgbClr val="FBE175"/>
      </a:accent5>
      <a:accent6>
        <a:srgbClr val="6307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4_Section Break Slide Master">
  <a:themeElements>
    <a:clrScheme name="ALLPPT-231">
      <a:dk1>
        <a:sysClr val="windowText" lastClr="000000"/>
      </a:dk1>
      <a:lt1>
        <a:sysClr val="window" lastClr="FFFFFF"/>
      </a:lt1>
      <a:dk2>
        <a:srgbClr val="1F497D"/>
      </a:dk2>
      <a:lt2>
        <a:srgbClr val="EEECE1"/>
      </a:lt2>
      <a:accent1>
        <a:srgbClr val="FE5A5B"/>
      </a:accent1>
      <a:accent2>
        <a:srgbClr val="FFB954"/>
      </a:accent2>
      <a:accent3>
        <a:srgbClr val="4592EF"/>
      </a:accent3>
      <a:accent4>
        <a:srgbClr val="2CB2D7"/>
      </a:accent4>
      <a:accent5>
        <a:srgbClr val="E78EBE"/>
      </a:accent5>
      <a:accent6>
        <a:srgbClr val="9191F5"/>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Contents Slide Master">
  <a:themeElements>
    <a:clrScheme name="ALLPPT-209">
      <a:dk1>
        <a:sysClr val="windowText" lastClr="000000"/>
      </a:dk1>
      <a:lt1>
        <a:sysClr val="window" lastClr="FFFFFF"/>
      </a:lt1>
      <a:dk2>
        <a:srgbClr val="1F497D"/>
      </a:dk2>
      <a:lt2>
        <a:srgbClr val="EEECE1"/>
      </a:lt2>
      <a:accent1>
        <a:srgbClr val="E62949"/>
      </a:accent1>
      <a:accent2>
        <a:srgbClr val="F07624"/>
      </a:accent2>
      <a:accent3>
        <a:srgbClr val="F4BD2D"/>
      </a:accent3>
      <a:accent4>
        <a:srgbClr val="1ED4DE"/>
      </a:accent4>
      <a:accent5>
        <a:srgbClr val="1C7DE1"/>
      </a:accent5>
      <a:accent6>
        <a:srgbClr val="CBCBCB"/>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ver and End Slide Master">
  <a:themeElements>
    <a:clrScheme name="ALLPPT-30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ontents Slide Master">
  <a:themeElements>
    <a:clrScheme name="ALLPPT-30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Cover and End Slide Master">
  <a:themeElements>
    <a:clrScheme name="ALLPPT-516">
      <a:dk1>
        <a:sysClr val="windowText" lastClr="000000"/>
      </a:dk1>
      <a:lt1>
        <a:sysClr val="window" lastClr="FFFFFF"/>
      </a:lt1>
      <a:dk2>
        <a:srgbClr val="44546A"/>
      </a:dk2>
      <a:lt2>
        <a:srgbClr val="E7E6E6"/>
      </a:lt2>
      <a:accent1>
        <a:srgbClr val="7344AE"/>
      </a:accent1>
      <a:accent2>
        <a:srgbClr val="FF5030"/>
      </a:accent2>
      <a:accent3>
        <a:srgbClr val="7344AE"/>
      </a:accent3>
      <a:accent4>
        <a:srgbClr val="FF5030"/>
      </a:accent4>
      <a:accent5>
        <a:srgbClr val="7344AE"/>
      </a:accent5>
      <a:accent6>
        <a:srgbClr val="FF5030"/>
      </a:accent6>
      <a:hlink>
        <a:srgbClr val="0563C1"/>
      </a:hlink>
      <a:folHlink>
        <a:srgbClr val="954F72"/>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Contents Slide Master">
  <a:themeElements>
    <a:clrScheme name="ALLPPT-516">
      <a:dk1>
        <a:sysClr val="windowText" lastClr="000000"/>
      </a:dk1>
      <a:lt1>
        <a:sysClr val="window" lastClr="FFFFFF"/>
      </a:lt1>
      <a:dk2>
        <a:srgbClr val="44546A"/>
      </a:dk2>
      <a:lt2>
        <a:srgbClr val="E7E6E6"/>
      </a:lt2>
      <a:accent1>
        <a:srgbClr val="7344AE"/>
      </a:accent1>
      <a:accent2>
        <a:srgbClr val="FF5030"/>
      </a:accent2>
      <a:accent3>
        <a:srgbClr val="7344AE"/>
      </a:accent3>
      <a:accent4>
        <a:srgbClr val="FF5030"/>
      </a:accent4>
      <a:accent5>
        <a:srgbClr val="7344AE"/>
      </a:accent5>
      <a:accent6>
        <a:srgbClr val="FF5030"/>
      </a:accent6>
      <a:hlink>
        <a:srgbClr val="0563C1"/>
      </a:hlink>
      <a:folHlink>
        <a:srgbClr val="954F72"/>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Section Break Slide Master">
  <a:themeElements>
    <a:clrScheme name="ALLPPT-516">
      <a:dk1>
        <a:sysClr val="windowText" lastClr="000000"/>
      </a:dk1>
      <a:lt1>
        <a:sysClr val="window" lastClr="FFFFFF"/>
      </a:lt1>
      <a:dk2>
        <a:srgbClr val="44546A"/>
      </a:dk2>
      <a:lt2>
        <a:srgbClr val="E7E6E6"/>
      </a:lt2>
      <a:accent1>
        <a:srgbClr val="7344AE"/>
      </a:accent1>
      <a:accent2>
        <a:srgbClr val="FF5030"/>
      </a:accent2>
      <a:accent3>
        <a:srgbClr val="7344AE"/>
      </a:accent3>
      <a:accent4>
        <a:srgbClr val="FF5030"/>
      </a:accent4>
      <a:accent5>
        <a:srgbClr val="7344AE"/>
      </a:accent5>
      <a:accent6>
        <a:srgbClr val="FF5030"/>
      </a:accent6>
      <a:hlink>
        <a:srgbClr val="0563C1"/>
      </a:hlink>
      <a:folHlink>
        <a:srgbClr val="954F72"/>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Businessman Target Marketing PowerPoint Templates</Template>
  <TotalTime>4433</TotalTime>
  <Words>1663</Words>
  <Application>Microsoft Office PowerPoint</Application>
  <PresentationFormat>Widescreen</PresentationFormat>
  <Paragraphs>159</Paragraphs>
  <Slides>28</Slides>
  <Notes>0</Notes>
  <HiddenSlides>0</HiddenSlides>
  <MMClips>0</MMClips>
  <ScaleCrop>false</ScaleCrop>
  <HeadingPairs>
    <vt:vector size="6" baseType="variant">
      <vt:variant>
        <vt:lpstr>Fonts Used</vt:lpstr>
      </vt:variant>
      <vt:variant>
        <vt:i4>10</vt:i4>
      </vt:variant>
      <vt:variant>
        <vt:lpstr>Theme</vt:lpstr>
      </vt:variant>
      <vt:variant>
        <vt:i4>18</vt:i4>
      </vt:variant>
      <vt:variant>
        <vt:lpstr>Slide Titles</vt:lpstr>
      </vt:variant>
      <vt:variant>
        <vt:i4>28</vt:i4>
      </vt:variant>
    </vt:vector>
  </HeadingPairs>
  <TitlesOfParts>
    <vt:vector size="56" baseType="lpstr">
      <vt:lpstr>맑은 고딕</vt:lpstr>
      <vt:lpstr>Arial</vt:lpstr>
      <vt:lpstr>Arial</vt:lpstr>
      <vt:lpstr>Calibri</vt:lpstr>
      <vt:lpstr>inherit</vt:lpstr>
      <vt:lpstr>Oswald</vt:lpstr>
      <vt:lpstr>Oswald Medium</vt:lpstr>
      <vt:lpstr>Oswald SemiBold</vt:lpstr>
      <vt:lpstr>Trebuchet MS</vt:lpstr>
      <vt:lpstr>Wingdings 3</vt:lpstr>
      <vt:lpstr>Cover and End Slide Master</vt:lpstr>
      <vt:lpstr>Contents Slide Master</vt:lpstr>
      <vt:lpstr>Section Break Slide Master</vt:lpstr>
      <vt:lpstr>1_Cover and End Slide Master</vt:lpstr>
      <vt:lpstr>1_Contents Slide Master</vt:lpstr>
      <vt:lpstr>1_Section Break Slide Master</vt:lpstr>
      <vt:lpstr>2_Cover and End Slide Master</vt:lpstr>
      <vt:lpstr>2_Contents Slide Master</vt:lpstr>
      <vt:lpstr>2_Section Break Slide Master</vt:lpstr>
      <vt:lpstr>3_Cover and End Slide Master</vt:lpstr>
      <vt:lpstr>3_Contents Slide Master</vt:lpstr>
      <vt:lpstr>3_Section Break Slide Master</vt:lpstr>
      <vt:lpstr>Office Theme</vt:lpstr>
      <vt:lpstr>Custom Design</vt:lpstr>
      <vt:lpstr>4_Cover and End Slide Master</vt:lpstr>
      <vt:lpstr>4_Contents Slide Master</vt:lpstr>
      <vt:lpstr>4_Section Break Slide Master</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Prabhat</dc:creator>
  <cp:lastModifiedBy>Prabhat</cp:lastModifiedBy>
  <cp:revision>7</cp:revision>
  <dcterms:created xsi:type="dcterms:W3CDTF">2023-09-28T14:33:47Z</dcterms:created>
  <dcterms:modified xsi:type="dcterms:W3CDTF">2023-10-10T22:40:39Z</dcterms:modified>
</cp:coreProperties>
</file>